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3" r:id="rId1"/>
  </p:sldMasterIdLst>
  <p:notesMasterIdLst>
    <p:notesMasterId r:id="rId9"/>
  </p:notesMasterIdLst>
  <p:sldIdLst>
    <p:sldId id="256" r:id="rId2"/>
    <p:sldId id="279" r:id="rId3"/>
    <p:sldId id="342" r:id="rId4"/>
    <p:sldId id="341" r:id="rId5"/>
    <p:sldId id="338" r:id="rId6"/>
    <p:sldId id="340" r:id="rId7"/>
    <p:sldId id="332" r:id="rId8"/>
  </p:sldIdLst>
  <p:sldSz cx="12192000" cy="6858000"/>
  <p:notesSz cx="6858000" cy="9144000"/>
  <p:defaultTextStyle>
    <a:defPPr>
      <a:defRPr lang="en-US"/>
    </a:defPPr>
    <a:lvl1pPr marL="0" algn="l" defTabSz="457178" rtl="0" eaLnBrk="1" latinLnBrk="0" hangingPunct="1">
      <a:defRPr sz="1900" kern="1200">
        <a:solidFill>
          <a:schemeClr val="tx1"/>
        </a:solidFill>
        <a:latin typeface="+mn-lt"/>
        <a:ea typeface="+mn-ea"/>
        <a:cs typeface="+mn-cs"/>
      </a:defRPr>
    </a:lvl1pPr>
    <a:lvl2pPr marL="457178" algn="l" defTabSz="457178" rtl="0" eaLnBrk="1" latinLnBrk="0" hangingPunct="1">
      <a:defRPr sz="1900" kern="1200">
        <a:solidFill>
          <a:schemeClr val="tx1"/>
        </a:solidFill>
        <a:latin typeface="+mn-lt"/>
        <a:ea typeface="+mn-ea"/>
        <a:cs typeface="+mn-cs"/>
      </a:defRPr>
    </a:lvl2pPr>
    <a:lvl3pPr marL="914354" algn="l" defTabSz="457178" rtl="0" eaLnBrk="1" latinLnBrk="0" hangingPunct="1">
      <a:defRPr sz="1900" kern="1200">
        <a:solidFill>
          <a:schemeClr val="tx1"/>
        </a:solidFill>
        <a:latin typeface="+mn-lt"/>
        <a:ea typeface="+mn-ea"/>
        <a:cs typeface="+mn-cs"/>
      </a:defRPr>
    </a:lvl3pPr>
    <a:lvl4pPr marL="1371532" algn="l" defTabSz="457178" rtl="0" eaLnBrk="1" latinLnBrk="0" hangingPunct="1">
      <a:defRPr sz="1900" kern="1200">
        <a:solidFill>
          <a:schemeClr val="tx1"/>
        </a:solidFill>
        <a:latin typeface="+mn-lt"/>
        <a:ea typeface="+mn-ea"/>
        <a:cs typeface="+mn-cs"/>
      </a:defRPr>
    </a:lvl4pPr>
    <a:lvl5pPr marL="1828709" algn="l" defTabSz="457178" rtl="0" eaLnBrk="1" latinLnBrk="0" hangingPunct="1">
      <a:defRPr sz="1900" kern="1200">
        <a:solidFill>
          <a:schemeClr val="tx1"/>
        </a:solidFill>
        <a:latin typeface="+mn-lt"/>
        <a:ea typeface="+mn-ea"/>
        <a:cs typeface="+mn-cs"/>
      </a:defRPr>
    </a:lvl5pPr>
    <a:lvl6pPr marL="2285886" algn="l" defTabSz="457178" rtl="0" eaLnBrk="1" latinLnBrk="0" hangingPunct="1">
      <a:defRPr sz="1900" kern="1200">
        <a:solidFill>
          <a:schemeClr val="tx1"/>
        </a:solidFill>
        <a:latin typeface="+mn-lt"/>
        <a:ea typeface="+mn-ea"/>
        <a:cs typeface="+mn-cs"/>
      </a:defRPr>
    </a:lvl6pPr>
    <a:lvl7pPr marL="2743062" algn="l" defTabSz="457178" rtl="0" eaLnBrk="1" latinLnBrk="0" hangingPunct="1">
      <a:defRPr sz="1900" kern="1200">
        <a:solidFill>
          <a:schemeClr val="tx1"/>
        </a:solidFill>
        <a:latin typeface="+mn-lt"/>
        <a:ea typeface="+mn-ea"/>
        <a:cs typeface="+mn-cs"/>
      </a:defRPr>
    </a:lvl7pPr>
    <a:lvl8pPr marL="3200240" algn="l" defTabSz="457178" rtl="0" eaLnBrk="1" latinLnBrk="0" hangingPunct="1">
      <a:defRPr sz="1900" kern="1200">
        <a:solidFill>
          <a:schemeClr val="tx1"/>
        </a:solidFill>
        <a:latin typeface="+mn-lt"/>
        <a:ea typeface="+mn-ea"/>
        <a:cs typeface="+mn-cs"/>
      </a:defRPr>
    </a:lvl8pPr>
    <a:lvl9pPr marL="3657418" algn="l" defTabSz="457178"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8130"/>
    <a:srgbClr val="001871"/>
    <a:srgbClr val="80D3F2"/>
    <a:srgbClr val="46A7DE"/>
    <a:srgbClr val="02A7E1"/>
    <a:srgbClr val="1452DF"/>
    <a:srgbClr val="00BF6E"/>
    <a:srgbClr val="C0E7F7"/>
    <a:srgbClr val="E0F4FB"/>
    <a:srgbClr val="C7DCF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99" autoAdjust="0"/>
    <p:restoredTop sz="97353" autoAdjust="0"/>
  </p:normalViewPr>
  <p:slideViewPr>
    <p:cSldViewPr snapToGrid="0">
      <p:cViewPr varScale="1">
        <p:scale>
          <a:sx n="82" d="100"/>
          <a:sy n="82" d="100"/>
        </p:scale>
        <p:origin x="830" y="58"/>
      </p:cViewPr>
      <p:guideLst>
        <p:guide orient="horz" pos="2160"/>
        <p:guide pos="3840"/>
      </p:guideLst>
    </p:cSldViewPr>
  </p:slideViewPr>
  <p:notesTextViewPr>
    <p:cViewPr>
      <p:scale>
        <a:sx n="100" d="100"/>
        <a:sy n="100" d="100"/>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291786-1C5B-44BE-A0CA-2073B26F1C91}" type="doc">
      <dgm:prSet loTypeId="urn:microsoft.com/office/officeart/2005/8/layout/process1" loCatId="process" qsTypeId="urn:microsoft.com/office/officeart/2005/8/quickstyle/simple1" qsCatId="simple" csTypeId="urn:microsoft.com/office/officeart/2005/8/colors/accent1_2" csCatId="accent1" phldr="1"/>
      <dgm:spPr/>
    </dgm:pt>
    <dgm:pt modelId="{8DDEE4F2-1115-4A5A-B35D-87154A60A90E}">
      <dgm:prSet phldrT="[Text]"/>
      <dgm:spPr/>
      <dgm:t>
        <a:bodyPr/>
        <a:lstStyle/>
        <a:p>
          <a:r>
            <a:rPr lang="en-US" dirty="0"/>
            <a:t>Hedge Budget = 5%</a:t>
          </a:r>
        </a:p>
      </dgm:t>
    </dgm:pt>
    <dgm:pt modelId="{7BA95110-DC3A-478D-B85B-BE120CB2BDB0}" type="parTrans" cxnId="{4ABF6985-C052-42C8-ABE8-8EBE0AF8D5FE}">
      <dgm:prSet/>
      <dgm:spPr/>
      <dgm:t>
        <a:bodyPr/>
        <a:lstStyle/>
        <a:p>
          <a:endParaRPr lang="en-US"/>
        </a:p>
      </dgm:t>
    </dgm:pt>
    <dgm:pt modelId="{BCDE7B35-0165-44F9-AE70-88525F39962D}" type="sibTrans" cxnId="{4ABF6985-C052-42C8-ABE8-8EBE0AF8D5FE}">
      <dgm:prSet/>
      <dgm:spPr/>
      <dgm:t>
        <a:bodyPr/>
        <a:lstStyle/>
        <a:p>
          <a:endParaRPr lang="en-US"/>
        </a:p>
      </dgm:t>
    </dgm:pt>
    <dgm:pt modelId="{EB6491D7-D637-4D98-A9EF-A28438067D68}">
      <dgm:prSet phldrT="[Text]"/>
      <dgm:spPr/>
      <dgm:t>
        <a:bodyPr/>
        <a:lstStyle/>
        <a:p>
          <a:r>
            <a:rPr lang="en-US" dirty="0"/>
            <a:t>Buys 10% Cap</a:t>
          </a:r>
        </a:p>
      </dgm:t>
    </dgm:pt>
    <dgm:pt modelId="{3BAFE20D-A64C-4858-83F6-C3265113D08D}" type="parTrans" cxnId="{BBE49FB9-50B6-41CB-8429-DCBCDABA875A}">
      <dgm:prSet/>
      <dgm:spPr/>
      <dgm:t>
        <a:bodyPr/>
        <a:lstStyle/>
        <a:p>
          <a:endParaRPr lang="en-US"/>
        </a:p>
      </dgm:t>
    </dgm:pt>
    <dgm:pt modelId="{5D0D4691-4939-4EF0-B7C4-767ADF436982}" type="sibTrans" cxnId="{BBE49FB9-50B6-41CB-8429-DCBCDABA875A}">
      <dgm:prSet/>
      <dgm:spPr/>
      <dgm:t>
        <a:bodyPr/>
        <a:lstStyle/>
        <a:p>
          <a:endParaRPr lang="en-US"/>
        </a:p>
      </dgm:t>
    </dgm:pt>
    <dgm:pt modelId="{E1CA4689-CDBD-406F-A920-B22DC373ABB8}">
      <dgm:prSet phldrT="[Text]"/>
      <dgm:spPr/>
      <dgm:t>
        <a:bodyPr/>
        <a:lstStyle/>
        <a:p>
          <a:r>
            <a:rPr lang="en-US" dirty="0"/>
            <a:t>Lookback calc = 6.16% MIR</a:t>
          </a:r>
        </a:p>
      </dgm:t>
    </dgm:pt>
    <dgm:pt modelId="{09E50694-12A6-4235-ACD4-4BDB0174746D}" type="parTrans" cxnId="{40821671-8C95-49D4-94B8-C013AB3E9EAF}">
      <dgm:prSet/>
      <dgm:spPr/>
      <dgm:t>
        <a:bodyPr/>
        <a:lstStyle/>
        <a:p>
          <a:endParaRPr lang="en-US"/>
        </a:p>
      </dgm:t>
    </dgm:pt>
    <dgm:pt modelId="{3ADD44E7-9F5A-4922-B807-88CCE71BE10B}" type="sibTrans" cxnId="{40821671-8C95-49D4-94B8-C013AB3E9EAF}">
      <dgm:prSet/>
      <dgm:spPr/>
      <dgm:t>
        <a:bodyPr/>
        <a:lstStyle/>
        <a:p>
          <a:endParaRPr lang="en-US"/>
        </a:p>
      </dgm:t>
    </dgm:pt>
    <dgm:pt modelId="{7A6C2079-89D6-49BD-9D57-6322E57E1550}">
      <dgm:prSet phldrT="[Text]"/>
      <dgm:spPr/>
      <dgm:t>
        <a:bodyPr/>
        <a:lstStyle/>
        <a:p>
          <a:r>
            <a:rPr lang="en-US" dirty="0"/>
            <a:t>Company ANIER = 5%</a:t>
          </a:r>
        </a:p>
      </dgm:t>
    </dgm:pt>
    <dgm:pt modelId="{DFB6A775-A83D-4566-BA11-56C7177371CA}" type="parTrans" cxnId="{970A7374-9B0C-4B30-AD61-5C8111CE9E40}">
      <dgm:prSet/>
      <dgm:spPr/>
      <dgm:t>
        <a:bodyPr/>
        <a:lstStyle/>
        <a:p>
          <a:endParaRPr lang="en-US"/>
        </a:p>
      </dgm:t>
    </dgm:pt>
    <dgm:pt modelId="{787AB2AE-8ECF-454F-8A7D-E52587876FD4}" type="sibTrans" cxnId="{970A7374-9B0C-4B30-AD61-5C8111CE9E40}">
      <dgm:prSet/>
      <dgm:spPr/>
      <dgm:t>
        <a:bodyPr/>
        <a:lstStyle/>
        <a:p>
          <a:endParaRPr lang="en-US"/>
        </a:p>
      </dgm:t>
    </dgm:pt>
    <dgm:pt modelId="{0EAD0352-9EF9-4DF9-A91B-FF22F2BA546B}" type="pres">
      <dgm:prSet presAssocID="{3F291786-1C5B-44BE-A0CA-2073B26F1C91}" presName="Name0" presStyleCnt="0">
        <dgm:presLayoutVars>
          <dgm:dir/>
          <dgm:resizeHandles val="exact"/>
        </dgm:presLayoutVars>
      </dgm:prSet>
      <dgm:spPr/>
    </dgm:pt>
    <dgm:pt modelId="{FA6C55D4-7317-4507-9B9B-D185C67CC5F7}" type="pres">
      <dgm:prSet presAssocID="{7A6C2079-89D6-49BD-9D57-6322E57E1550}" presName="node" presStyleLbl="node1" presStyleIdx="0" presStyleCnt="4">
        <dgm:presLayoutVars>
          <dgm:bulletEnabled val="1"/>
        </dgm:presLayoutVars>
      </dgm:prSet>
      <dgm:spPr/>
    </dgm:pt>
    <dgm:pt modelId="{1B21F745-FF99-4DA9-AC75-F4AC68351BCD}" type="pres">
      <dgm:prSet presAssocID="{787AB2AE-8ECF-454F-8A7D-E52587876FD4}" presName="sibTrans" presStyleLbl="sibTrans2D1" presStyleIdx="0" presStyleCnt="3"/>
      <dgm:spPr/>
    </dgm:pt>
    <dgm:pt modelId="{79DEF32D-08E1-4AF6-A3F2-12456BE2E26A}" type="pres">
      <dgm:prSet presAssocID="{787AB2AE-8ECF-454F-8A7D-E52587876FD4}" presName="connectorText" presStyleLbl="sibTrans2D1" presStyleIdx="0" presStyleCnt="3"/>
      <dgm:spPr/>
    </dgm:pt>
    <dgm:pt modelId="{10E9F0E7-D685-40E2-B99A-C85587519115}" type="pres">
      <dgm:prSet presAssocID="{8DDEE4F2-1115-4A5A-B35D-87154A60A90E}" presName="node" presStyleLbl="node1" presStyleIdx="1" presStyleCnt="4">
        <dgm:presLayoutVars>
          <dgm:bulletEnabled val="1"/>
        </dgm:presLayoutVars>
      </dgm:prSet>
      <dgm:spPr/>
    </dgm:pt>
    <dgm:pt modelId="{2F3EA5ED-21BC-4CAD-AB7A-70EBB637F8C0}" type="pres">
      <dgm:prSet presAssocID="{BCDE7B35-0165-44F9-AE70-88525F39962D}" presName="sibTrans" presStyleLbl="sibTrans2D1" presStyleIdx="1" presStyleCnt="3"/>
      <dgm:spPr/>
    </dgm:pt>
    <dgm:pt modelId="{7C1C1769-0A79-4FEB-83C9-66C9DED4E2E9}" type="pres">
      <dgm:prSet presAssocID="{BCDE7B35-0165-44F9-AE70-88525F39962D}" presName="connectorText" presStyleLbl="sibTrans2D1" presStyleIdx="1" presStyleCnt="3"/>
      <dgm:spPr/>
    </dgm:pt>
    <dgm:pt modelId="{2CA01B54-54B2-421F-B654-078FA6CADB31}" type="pres">
      <dgm:prSet presAssocID="{EB6491D7-D637-4D98-A9EF-A28438067D68}" presName="node" presStyleLbl="node1" presStyleIdx="2" presStyleCnt="4">
        <dgm:presLayoutVars>
          <dgm:bulletEnabled val="1"/>
        </dgm:presLayoutVars>
      </dgm:prSet>
      <dgm:spPr/>
    </dgm:pt>
    <dgm:pt modelId="{84DA9FCB-4D8B-4A53-BAD0-2BC02E9A5620}" type="pres">
      <dgm:prSet presAssocID="{5D0D4691-4939-4EF0-B7C4-767ADF436982}" presName="sibTrans" presStyleLbl="sibTrans2D1" presStyleIdx="2" presStyleCnt="3"/>
      <dgm:spPr/>
    </dgm:pt>
    <dgm:pt modelId="{30174FCB-2C71-40B8-BC6F-2A9C6959DB39}" type="pres">
      <dgm:prSet presAssocID="{5D0D4691-4939-4EF0-B7C4-767ADF436982}" presName="connectorText" presStyleLbl="sibTrans2D1" presStyleIdx="2" presStyleCnt="3"/>
      <dgm:spPr/>
    </dgm:pt>
    <dgm:pt modelId="{B6B32BC0-82F9-4B2D-8083-66B95AACD2CE}" type="pres">
      <dgm:prSet presAssocID="{E1CA4689-CDBD-406F-A920-B22DC373ABB8}" presName="node" presStyleLbl="node1" presStyleIdx="3" presStyleCnt="4">
        <dgm:presLayoutVars>
          <dgm:bulletEnabled val="1"/>
        </dgm:presLayoutVars>
      </dgm:prSet>
      <dgm:spPr/>
    </dgm:pt>
  </dgm:ptLst>
  <dgm:cxnLst>
    <dgm:cxn modelId="{F6ACB002-1DE3-4D63-88C3-1749CC82723A}" type="presOf" srcId="{787AB2AE-8ECF-454F-8A7D-E52587876FD4}" destId="{1B21F745-FF99-4DA9-AC75-F4AC68351BCD}" srcOrd="0" destOrd="0" presId="urn:microsoft.com/office/officeart/2005/8/layout/process1"/>
    <dgm:cxn modelId="{30DA6D16-2FFB-4F44-A8DA-08349E3D5B15}" type="presOf" srcId="{787AB2AE-8ECF-454F-8A7D-E52587876FD4}" destId="{79DEF32D-08E1-4AF6-A3F2-12456BE2E26A}" srcOrd="1" destOrd="0" presId="urn:microsoft.com/office/officeart/2005/8/layout/process1"/>
    <dgm:cxn modelId="{D2CB2321-7E8E-4768-9ECA-A69D53061C41}" type="presOf" srcId="{EB6491D7-D637-4D98-A9EF-A28438067D68}" destId="{2CA01B54-54B2-421F-B654-078FA6CADB31}" srcOrd="0" destOrd="0" presId="urn:microsoft.com/office/officeart/2005/8/layout/process1"/>
    <dgm:cxn modelId="{5EAD9F33-370B-4488-9EBA-5F50541B78C1}" type="presOf" srcId="{E1CA4689-CDBD-406F-A920-B22DC373ABB8}" destId="{B6B32BC0-82F9-4B2D-8083-66B95AACD2CE}" srcOrd="0" destOrd="0" presId="urn:microsoft.com/office/officeart/2005/8/layout/process1"/>
    <dgm:cxn modelId="{90FDB968-469B-42E2-8B5B-638354B2DD64}" type="presOf" srcId="{8DDEE4F2-1115-4A5A-B35D-87154A60A90E}" destId="{10E9F0E7-D685-40E2-B99A-C85587519115}" srcOrd="0" destOrd="0" presId="urn:microsoft.com/office/officeart/2005/8/layout/process1"/>
    <dgm:cxn modelId="{E58DCE4C-CA37-4012-BD53-B3600576BE9D}" type="presOf" srcId="{BCDE7B35-0165-44F9-AE70-88525F39962D}" destId="{2F3EA5ED-21BC-4CAD-AB7A-70EBB637F8C0}" srcOrd="0" destOrd="0" presId="urn:microsoft.com/office/officeart/2005/8/layout/process1"/>
    <dgm:cxn modelId="{40821671-8C95-49D4-94B8-C013AB3E9EAF}" srcId="{3F291786-1C5B-44BE-A0CA-2073B26F1C91}" destId="{E1CA4689-CDBD-406F-A920-B22DC373ABB8}" srcOrd="3" destOrd="0" parTransId="{09E50694-12A6-4235-ACD4-4BDB0174746D}" sibTransId="{3ADD44E7-9F5A-4922-B807-88CCE71BE10B}"/>
    <dgm:cxn modelId="{970A7374-9B0C-4B30-AD61-5C8111CE9E40}" srcId="{3F291786-1C5B-44BE-A0CA-2073B26F1C91}" destId="{7A6C2079-89D6-49BD-9D57-6322E57E1550}" srcOrd="0" destOrd="0" parTransId="{DFB6A775-A83D-4566-BA11-56C7177371CA}" sibTransId="{787AB2AE-8ECF-454F-8A7D-E52587876FD4}"/>
    <dgm:cxn modelId="{0BFC3A78-7C26-47EF-8F66-3CBFCDF5D729}" type="presOf" srcId="{3F291786-1C5B-44BE-A0CA-2073B26F1C91}" destId="{0EAD0352-9EF9-4DF9-A91B-FF22F2BA546B}" srcOrd="0" destOrd="0" presId="urn:microsoft.com/office/officeart/2005/8/layout/process1"/>
    <dgm:cxn modelId="{B5578E59-AB53-4499-BFD1-826EAF7F85D4}" type="presOf" srcId="{5D0D4691-4939-4EF0-B7C4-767ADF436982}" destId="{84DA9FCB-4D8B-4A53-BAD0-2BC02E9A5620}" srcOrd="0" destOrd="0" presId="urn:microsoft.com/office/officeart/2005/8/layout/process1"/>
    <dgm:cxn modelId="{4ABF6985-C052-42C8-ABE8-8EBE0AF8D5FE}" srcId="{3F291786-1C5B-44BE-A0CA-2073B26F1C91}" destId="{8DDEE4F2-1115-4A5A-B35D-87154A60A90E}" srcOrd="1" destOrd="0" parTransId="{7BA95110-DC3A-478D-B85B-BE120CB2BDB0}" sibTransId="{BCDE7B35-0165-44F9-AE70-88525F39962D}"/>
    <dgm:cxn modelId="{8AA47FA5-AB0F-469E-9BBC-3B88563D9536}" type="presOf" srcId="{7A6C2079-89D6-49BD-9D57-6322E57E1550}" destId="{FA6C55D4-7317-4507-9B9B-D185C67CC5F7}" srcOrd="0" destOrd="0" presId="urn:microsoft.com/office/officeart/2005/8/layout/process1"/>
    <dgm:cxn modelId="{79C2D3A9-1BBB-4A0D-96DC-82938E31FBB9}" type="presOf" srcId="{5D0D4691-4939-4EF0-B7C4-767ADF436982}" destId="{30174FCB-2C71-40B8-BC6F-2A9C6959DB39}" srcOrd="1" destOrd="0" presId="urn:microsoft.com/office/officeart/2005/8/layout/process1"/>
    <dgm:cxn modelId="{BBE49FB9-50B6-41CB-8429-DCBCDABA875A}" srcId="{3F291786-1C5B-44BE-A0CA-2073B26F1C91}" destId="{EB6491D7-D637-4D98-A9EF-A28438067D68}" srcOrd="2" destOrd="0" parTransId="{3BAFE20D-A64C-4858-83F6-C3265113D08D}" sibTransId="{5D0D4691-4939-4EF0-B7C4-767ADF436982}"/>
    <dgm:cxn modelId="{28326CC2-1B3D-4CF7-B541-54A8A9294E8E}" type="presOf" srcId="{BCDE7B35-0165-44F9-AE70-88525F39962D}" destId="{7C1C1769-0A79-4FEB-83C9-66C9DED4E2E9}" srcOrd="1" destOrd="0" presId="urn:microsoft.com/office/officeart/2005/8/layout/process1"/>
    <dgm:cxn modelId="{B7A65EB2-E5DA-4467-B0D6-FC5EA4109426}" type="presParOf" srcId="{0EAD0352-9EF9-4DF9-A91B-FF22F2BA546B}" destId="{FA6C55D4-7317-4507-9B9B-D185C67CC5F7}" srcOrd="0" destOrd="0" presId="urn:microsoft.com/office/officeart/2005/8/layout/process1"/>
    <dgm:cxn modelId="{12A2E796-59CE-4569-BEEB-131D2FBF5F04}" type="presParOf" srcId="{0EAD0352-9EF9-4DF9-A91B-FF22F2BA546B}" destId="{1B21F745-FF99-4DA9-AC75-F4AC68351BCD}" srcOrd="1" destOrd="0" presId="urn:microsoft.com/office/officeart/2005/8/layout/process1"/>
    <dgm:cxn modelId="{306D70D9-B740-469A-904A-ABEBCC0EF47E}" type="presParOf" srcId="{1B21F745-FF99-4DA9-AC75-F4AC68351BCD}" destId="{79DEF32D-08E1-4AF6-A3F2-12456BE2E26A}" srcOrd="0" destOrd="0" presId="urn:microsoft.com/office/officeart/2005/8/layout/process1"/>
    <dgm:cxn modelId="{FA81CA53-A8D6-4E59-BC41-3A9C915A4265}" type="presParOf" srcId="{0EAD0352-9EF9-4DF9-A91B-FF22F2BA546B}" destId="{10E9F0E7-D685-40E2-B99A-C85587519115}" srcOrd="2" destOrd="0" presId="urn:microsoft.com/office/officeart/2005/8/layout/process1"/>
    <dgm:cxn modelId="{6EDFFD25-4175-4A8A-B4B6-31CC60A45D7A}" type="presParOf" srcId="{0EAD0352-9EF9-4DF9-A91B-FF22F2BA546B}" destId="{2F3EA5ED-21BC-4CAD-AB7A-70EBB637F8C0}" srcOrd="3" destOrd="0" presId="urn:microsoft.com/office/officeart/2005/8/layout/process1"/>
    <dgm:cxn modelId="{48D06A95-FB25-4D77-B7AF-391F254C4C0B}" type="presParOf" srcId="{2F3EA5ED-21BC-4CAD-AB7A-70EBB637F8C0}" destId="{7C1C1769-0A79-4FEB-83C9-66C9DED4E2E9}" srcOrd="0" destOrd="0" presId="urn:microsoft.com/office/officeart/2005/8/layout/process1"/>
    <dgm:cxn modelId="{16A3607F-C0C9-4096-8BCB-FA8F07074972}" type="presParOf" srcId="{0EAD0352-9EF9-4DF9-A91B-FF22F2BA546B}" destId="{2CA01B54-54B2-421F-B654-078FA6CADB31}" srcOrd="4" destOrd="0" presId="urn:microsoft.com/office/officeart/2005/8/layout/process1"/>
    <dgm:cxn modelId="{C6B3C906-3501-43E5-85FE-D3BA56C6E573}" type="presParOf" srcId="{0EAD0352-9EF9-4DF9-A91B-FF22F2BA546B}" destId="{84DA9FCB-4D8B-4A53-BAD0-2BC02E9A5620}" srcOrd="5" destOrd="0" presId="urn:microsoft.com/office/officeart/2005/8/layout/process1"/>
    <dgm:cxn modelId="{D4B6935C-46AB-44CD-9418-ADA7DA33F6C1}" type="presParOf" srcId="{84DA9FCB-4D8B-4A53-BAD0-2BC02E9A5620}" destId="{30174FCB-2C71-40B8-BC6F-2A9C6959DB39}" srcOrd="0" destOrd="0" presId="urn:microsoft.com/office/officeart/2005/8/layout/process1"/>
    <dgm:cxn modelId="{A4BAEA4E-2D30-42B1-9273-768A9897752F}" type="presParOf" srcId="{0EAD0352-9EF9-4DF9-A91B-FF22F2BA546B}" destId="{B6B32BC0-82F9-4B2D-8083-66B95AACD2CE}"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291786-1C5B-44BE-A0CA-2073B26F1C91}" type="doc">
      <dgm:prSet loTypeId="urn:microsoft.com/office/officeart/2005/8/layout/process1" loCatId="process" qsTypeId="urn:microsoft.com/office/officeart/2005/8/quickstyle/simple1" qsCatId="simple" csTypeId="urn:microsoft.com/office/officeart/2005/8/colors/accent1_2" csCatId="accent1" phldr="1"/>
      <dgm:spPr/>
    </dgm:pt>
    <dgm:pt modelId="{8DDEE4F2-1115-4A5A-B35D-87154A60A90E}">
      <dgm:prSet phldrT="[Text]" custT="1"/>
      <dgm:spPr/>
      <dgm:t>
        <a:bodyPr/>
        <a:lstStyle/>
        <a:p>
          <a:r>
            <a:rPr lang="en-US" sz="1800" dirty="0"/>
            <a:t>Hedge Budget = 9% </a:t>
          </a:r>
        </a:p>
        <a:p>
          <a:r>
            <a:rPr lang="en-US" sz="1600" dirty="0"/>
            <a:t>(w/ 4% charge)</a:t>
          </a:r>
        </a:p>
      </dgm:t>
    </dgm:pt>
    <dgm:pt modelId="{7BA95110-DC3A-478D-B85B-BE120CB2BDB0}" type="parTrans" cxnId="{4ABF6985-C052-42C8-ABE8-8EBE0AF8D5FE}">
      <dgm:prSet/>
      <dgm:spPr/>
      <dgm:t>
        <a:bodyPr/>
        <a:lstStyle/>
        <a:p>
          <a:endParaRPr lang="en-US"/>
        </a:p>
      </dgm:t>
    </dgm:pt>
    <dgm:pt modelId="{BCDE7B35-0165-44F9-AE70-88525F39962D}" type="sibTrans" cxnId="{4ABF6985-C052-42C8-ABE8-8EBE0AF8D5FE}">
      <dgm:prSet/>
      <dgm:spPr/>
      <dgm:t>
        <a:bodyPr/>
        <a:lstStyle/>
        <a:p>
          <a:endParaRPr lang="en-US"/>
        </a:p>
      </dgm:t>
    </dgm:pt>
    <dgm:pt modelId="{7A6C2079-89D6-49BD-9D57-6322E57E1550}">
      <dgm:prSet phldrT="[Text]" custT="1"/>
      <dgm:spPr/>
      <dgm:t>
        <a:bodyPr/>
        <a:lstStyle/>
        <a:p>
          <a:r>
            <a:rPr lang="en-US" sz="1800" dirty="0"/>
            <a:t>Company ANIER= 5%</a:t>
          </a:r>
        </a:p>
      </dgm:t>
    </dgm:pt>
    <dgm:pt modelId="{DFB6A775-A83D-4566-BA11-56C7177371CA}" type="parTrans" cxnId="{970A7374-9B0C-4B30-AD61-5C8111CE9E40}">
      <dgm:prSet/>
      <dgm:spPr/>
      <dgm:t>
        <a:bodyPr/>
        <a:lstStyle/>
        <a:p>
          <a:endParaRPr lang="en-US"/>
        </a:p>
      </dgm:t>
    </dgm:pt>
    <dgm:pt modelId="{787AB2AE-8ECF-454F-8A7D-E52587876FD4}" type="sibTrans" cxnId="{970A7374-9B0C-4B30-AD61-5C8111CE9E40}">
      <dgm:prSet/>
      <dgm:spPr/>
      <dgm:t>
        <a:bodyPr/>
        <a:lstStyle/>
        <a:p>
          <a:endParaRPr lang="en-US"/>
        </a:p>
      </dgm:t>
    </dgm:pt>
    <dgm:pt modelId="{0EAD0352-9EF9-4DF9-A91B-FF22F2BA546B}" type="pres">
      <dgm:prSet presAssocID="{3F291786-1C5B-44BE-A0CA-2073B26F1C91}" presName="Name0" presStyleCnt="0">
        <dgm:presLayoutVars>
          <dgm:dir/>
          <dgm:resizeHandles val="exact"/>
        </dgm:presLayoutVars>
      </dgm:prSet>
      <dgm:spPr/>
    </dgm:pt>
    <dgm:pt modelId="{FA6C55D4-7317-4507-9B9B-D185C67CC5F7}" type="pres">
      <dgm:prSet presAssocID="{7A6C2079-89D6-49BD-9D57-6322E57E1550}" presName="node" presStyleLbl="node1" presStyleIdx="0" presStyleCnt="2">
        <dgm:presLayoutVars>
          <dgm:bulletEnabled val="1"/>
        </dgm:presLayoutVars>
      </dgm:prSet>
      <dgm:spPr/>
    </dgm:pt>
    <dgm:pt modelId="{1B21F745-FF99-4DA9-AC75-F4AC68351BCD}" type="pres">
      <dgm:prSet presAssocID="{787AB2AE-8ECF-454F-8A7D-E52587876FD4}" presName="sibTrans" presStyleLbl="sibTrans2D1" presStyleIdx="0" presStyleCnt="1"/>
      <dgm:spPr/>
    </dgm:pt>
    <dgm:pt modelId="{79DEF32D-08E1-4AF6-A3F2-12456BE2E26A}" type="pres">
      <dgm:prSet presAssocID="{787AB2AE-8ECF-454F-8A7D-E52587876FD4}" presName="connectorText" presStyleLbl="sibTrans2D1" presStyleIdx="0" presStyleCnt="1"/>
      <dgm:spPr/>
    </dgm:pt>
    <dgm:pt modelId="{10E9F0E7-D685-40E2-B99A-C85587519115}" type="pres">
      <dgm:prSet presAssocID="{8DDEE4F2-1115-4A5A-B35D-87154A60A90E}" presName="node" presStyleLbl="node1" presStyleIdx="1" presStyleCnt="2">
        <dgm:presLayoutVars>
          <dgm:bulletEnabled val="1"/>
        </dgm:presLayoutVars>
      </dgm:prSet>
      <dgm:spPr/>
    </dgm:pt>
  </dgm:ptLst>
  <dgm:cxnLst>
    <dgm:cxn modelId="{F6ACB002-1DE3-4D63-88C3-1749CC82723A}" type="presOf" srcId="{787AB2AE-8ECF-454F-8A7D-E52587876FD4}" destId="{1B21F745-FF99-4DA9-AC75-F4AC68351BCD}" srcOrd="0" destOrd="0" presId="urn:microsoft.com/office/officeart/2005/8/layout/process1"/>
    <dgm:cxn modelId="{30DA6D16-2FFB-4F44-A8DA-08349E3D5B15}" type="presOf" srcId="{787AB2AE-8ECF-454F-8A7D-E52587876FD4}" destId="{79DEF32D-08E1-4AF6-A3F2-12456BE2E26A}" srcOrd="1" destOrd="0" presId="urn:microsoft.com/office/officeart/2005/8/layout/process1"/>
    <dgm:cxn modelId="{90FDB968-469B-42E2-8B5B-638354B2DD64}" type="presOf" srcId="{8DDEE4F2-1115-4A5A-B35D-87154A60A90E}" destId="{10E9F0E7-D685-40E2-B99A-C85587519115}" srcOrd="0" destOrd="0" presId="urn:microsoft.com/office/officeart/2005/8/layout/process1"/>
    <dgm:cxn modelId="{970A7374-9B0C-4B30-AD61-5C8111CE9E40}" srcId="{3F291786-1C5B-44BE-A0CA-2073B26F1C91}" destId="{7A6C2079-89D6-49BD-9D57-6322E57E1550}" srcOrd="0" destOrd="0" parTransId="{DFB6A775-A83D-4566-BA11-56C7177371CA}" sibTransId="{787AB2AE-8ECF-454F-8A7D-E52587876FD4}"/>
    <dgm:cxn modelId="{0BFC3A78-7C26-47EF-8F66-3CBFCDF5D729}" type="presOf" srcId="{3F291786-1C5B-44BE-A0CA-2073B26F1C91}" destId="{0EAD0352-9EF9-4DF9-A91B-FF22F2BA546B}" srcOrd="0" destOrd="0" presId="urn:microsoft.com/office/officeart/2005/8/layout/process1"/>
    <dgm:cxn modelId="{4ABF6985-C052-42C8-ABE8-8EBE0AF8D5FE}" srcId="{3F291786-1C5B-44BE-A0CA-2073B26F1C91}" destId="{8DDEE4F2-1115-4A5A-B35D-87154A60A90E}" srcOrd="1" destOrd="0" parTransId="{7BA95110-DC3A-478D-B85B-BE120CB2BDB0}" sibTransId="{BCDE7B35-0165-44F9-AE70-88525F39962D}"/>
    <dgm:cxn modelId="{8AA47FA5-AB0F-469E-9BBC-3B88563D9536}" type="presOf" srcId="{7A6C2079-89D6-49BD-9D57-6322E57E1550}" destId="{FA6C55D4-7317-4507-9B9B-D185C67CC5F7}" srcOrd="0" destOrd="0" presId="urn:microsoft.com/office/officeart/2005/8/layout/process1"/>
    <dgm:cxn modelId="{B7A65EB2-E5DA-4467-B0D6-FC5EA4109426}" type="presParOf" srcId="{0EAD0352-9EF9-4DF9-A91B-FF22F2BA546B}" destId="{FA6C55D4-7317-4507-9B9B-D185C67CC5F7}" srcOrd="0" destOrd="0" presId="urn:microsoft.com/office/officeart/2005/8/layout/process1"/>
    <dgm:cxn modelId="{12A2E796-59CE-4569-BEEB-131D2FBF5F04}" type="presParOf" srcId="{0EAD0352-9EF9-4DF9-A91B-FF22F2BA546B}" destId="{1B21F745-FF99-4DA9-AC75-F4AC68351BCD}" srcOrd="1" destOrd="0" presId="urn:microsoft.com/office/officeart/2005/8/layout/process1"/>
    <dgm:cxn modelId="{306D70D9-B740-469A-904A-ABEBCC0EF47E}" type="presParOf" srcId="{1B21F745-FF99-4DA9-AC75-F4AC68351BCD}" destId="{79DEF32D-08E1-4AF6-A3F2-12456BE2E26A}" srcOrd="0" destOrd="0" presId="urn:microsoft.com/office/officeart/2005/8/layout/process1"/>
    <dgm:cxn modelId="{FA81CA53-A8D6-4E59-BC41-3A9C915A4265}" type="presParOf" srcId="{0EAD0352-9EF9-4DF9-A91B-FF22F2BA546B}" destId="{10E9F0E7-D685-40E2-B99A-C85587519115}" srcOrd="2"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291786-1C5B-44BE-A0CA-2073B26F1C91}" type="doc">
      <dgm:prSet loTypeId="urn:microsoft.com/office/officeart/2005/8/layout/process1" loCatId="process" qsTypeId="urn:microsoft.com/office/officeart/2005/8/quickstyle/simple1" qsCatId="simple" csTypeId="urn:microsoft.com/office/officeart/2005/8/colors/accent1_2" csCatId="accent1" phldr="1"/>
      <dgm:spPr/>
    </dgm:pt>
    <dgm:pt modelId="{7A6C2079-89D6-49BD-9D57-6322E57E1550}">
      <dgm:prSet phldrT="[Text]" custT="1"/>
      <dgm:spPr/>
      <dgm:t>
        <a:bodyPr/>
        <a:lstStyle/>
        <a:p>
          <a:r>
            <a:rPr lang="en-US" sz="1800" dirty="0"/>
            <a:t>Company ANIER= 5%</a:t>
          </a:r>
        </a:p>
      </dgm:t>
    </dgm:pt>
    <dgm:pt modelId="{DFB6A775-A83D-4566-BA11-56C7177371CA}" type="parTrans" cxnId="{970A7374-9B0C-4B30-AD61-5C8111CE9E40}">
      <dgm:prSet/>
      <dgm:spPr/>
      <dgm:t>
        <a:bodyPr/>
        <a:lstStyle/>
        <a:p>
          <a:endParaRPr lang="en-US"/>
        </a:p>
      </dgm:t>
    </dgm:pt>
    <dgm:pt modelId="{787AB2AE-8ECF-454F-8A7D-E52587876FD4}" type="sibTrans" cxnId="{970A7374-9B0C-4B30-AD61-5C8111CE9E40}">
      <dgm:prSet/>
      <dgm:spPr/>
      <dgm:t>
        <a:bodyPr/>
        <a:lstStyle/>
        <a:p>
          <a:endParaRPr lang="en-US"/>
        </a:p>
      </dgm:t>
    </dgm:pt>
    <dgm:pt modelId="{0EAD0352-9EF9-4DF9-A91B-FF22F2BA546B}" type="pres">
      <dgm:prSet presAssocID="{3F291786-1C5B-44BE-A0CA-2073B26F1C91}" presName="Name0" presStyleCnt="0">
        <dgm:presLayoutVars>
          <dgm:dir/>
          <dgm:resizeHandles val="exact"/>
        </dgm:presLayoutVars>
      </dgm:prSet>
      <dgm:spPr/>
    </dgm:pt>
    <dgm:pt modelId="{FA6C55D4-7317-4507-9B9B-D185C67CC5F7}" type="pres">
      <dgm:prSet presAssocID="{7A6C2079-89D6-49BD-9D57-6322E57E1550}" presName="node" presStyleLbl="node1" presStyleIdx="0" presStyleCnt="1">
        <dgm:presLayoutVars>
          <dgm:bulletEnabled val="1"/>
        </dgm:presLayoutVars>
      </dgm:prSet>
      <dgm:spPr/>
    </dgm:pt>
  </dgm:ptLst>
  <dgm:cxnLst>
    <dgm:cxn modelId="{970A7374-9B0C-4B30-AD61-5C8111CE9E40}" srcId="{3F291786-1C5B-44BE-A0CA-2073B26F1C91}" destId="{7A6C2079-89D6-49BD-9D57-6322E57E1550}" srcOrd="0" destOrd="0" parTransId="{DFB6A775-A83D-4566-BA11-56C7177371CA}" sibTransId="{787AB2AE-8ECF-454F-8A7D-E52587876FD4}"/>
    <dgm:cxn modelId="{0BFC3A78-7C26-47EF-8F66-3CBFCDF5D729}" type="presOf" srcId="{3F291786-1C5B-44BE-A0CA-2073B26F1C91}" destId="{0EAD0352-9EF9-4DF9-A91B-FF22F2BA546B}" srcOrd="0" destOrd="0" presId="urn:microsoft.com/office/officeart/2005/8/layout/process1"/>
    <dgm:cxn modelId="{8AA47FA5-AB0F-469E-9BBC-3B88563D9536}" type="presOf" srcId="{7A6C2079-89D6-49BD-9D57-6322E57E1550}" destId="{FA6C55D4-7317-4507-9B9B-D185C67CC5F7}" srcOrd="0" destOrd="0" presId="urn:microsoft.com/office/officeart/2005/8/layout/process1"/>
    <dgm:cxn modelId="{B7A65EB2-E5DA-4467-B0D6-FC5EA4109426}" type="presParOf" srcId="{0EAD0352-9EF9-4DF9-A91B-FF22F2BA546B}" destId="{FA6C55D4-7317-4507-9B9B-D185C67CC5F7}" srcOrd="0" destOrd="0" presId="urn:microsoft.com/office/officeart/2005/8/layout/process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28984E8-F8E5-47FC-A684-7A4579CBCC96}" type="doc">
      <dgm:prSet loTypeId="urn:microsoft.com/office/officeart/2005/8/layout/process1" loCatId="process" qsTypeId="urn:microsoft.com/office/officeart/2005/8/quickstyle/simple1" qsCatId="simple" csTypeId="urn:microsoft.com/office/officeart/2005/8/colors/accent1_2" csCatId="accent1" phldr="1"/>
      <dgm:spPr/>
    </dgm:pt>
    <dgm:pt modelId="{48FBE1DD-603B-4EC3-8D53-927A31B21E81}">
      <dgm:prSet phldrT="[Text]"/>
      <dgm:spPr>
        <a:solidFill>
          <a:schemeClr val="accent2"/>
        </a:solidFill>
      </dgm:spPr>
      <dgm:t>
        <a:bodyPr/>
        <a:lstStyle/>
        <a:p>
          <a:r>
            <a:rPr lang="en-US" dirty="0"/>
            <a:t>Hedge Budget backed by ANIER = 5%</a:t>
          </a:r>
        </a:p>
      </dgm:t>
    </dgm:pt>
    <dgm:pt modelId="{E8F1BD59-6897-4732-B5F6-0D72870273F8}" type="parTrans" cxnId="{06AB1660-406C-4E7F-8D62-BD5E3C2DDC6B}">
      <dgm:prSet/>
      <dgm:spPr/>
      <dgm:t>
        <a:bodyPr/>
        <a:lstStyle/>
        <a:p>
          <a:endParaRPr lang="en-US"/>
        </a:p>
      </dgm:t>
    </dgm:pt>
    <dgm:pt modelId="{1D0544AE-F561-4CC8-B086-5DDFAF4D01D4}" type="sibTrans" cxnId="{06AB1660-406C-4E7F-8D62-BD5E3C2DDC6B}">
      <dgm:prSet/>
      <dgm:spPr/>
      <dgm:t>
        <a:bodyPr/>
        <a:lstStyle/>
        <a:p>
          <a:endParaRPr lang="en-US"/>
        </a:p>
      </dgm:t>
    </dgm:pt>
    <dgm:pt modelId="{A9047C7E-0D35-4E6C-B9D1-A3D7A455654C}">
      <dgm:prSet phldrT="[Text]" custT="1"/>
      <dgm:spPr>
        <a:solidFill>
          <a:schemeClr val="accent1"/>
        </a:solidFill>
      </dgm:spPr>
      <dgm:t>
        <a:bodyPr/>
        <a:lstStyle/>
        <a:p>
          <a:r>
            <a:rPr lang="en-US" sz="1600" dirty="0"/>
            <a:t>Buys 10% Cap</a:t>
          </a:r>
        </a:p>
      </dgm:t>
    </dgm:pt>
    <dgm:pt modelId="{5517FFED-32C7-446C-B7FD-6A19B6DAE37B}" type="parTrans" cxnId="{40E91EDA-925F-46CC-8EBA-9E16262CFB6F}">
      <dgm:prSet/>
      <dgm:spPr/>
      <dgm:t>
        <a:bodyPr/>
        <a:lstStyle/>
        <a:p>
          <a:endParaRPr lang="en-US"/>
        </a:p>
      </dgm:t>
    </dgm:pt>
    <dgm:pt modelId="{01B8DCE2-1465-418A-9831-1C6EE6FAEAA4}" type="sibTrans" cxnId="{40E91EDA-925F-46CC-8EBA-9E16262CFB6F}">
      <dgm:prSet/>
      <dgm:spPr/>
      <dgm:t>
        <a:bodyPr/>
        <a:lstStyle/>
        <a:p>
          <a:endParaRPr lang="en-US"/>
        </a:p>
      </dgm:t>
    </dgm:pt>
    <dgm:pt modelId="{31CD7ED1-45AB-4E0D-B907-105A97E13977}">
      <dgm:prSet phldrT="[Text]"/>
      <dgm:spPr>
        <a:solidFill>
          <a:schemeClr val="accent1"/>
        </a:solidFill>
      </dgm:spPr>
      <dgm:t>
        <a:bodyPr/>
        <a:lstStyle/>
        <a:p>
          <a:r>
            <a:rPr lang="en-US" dirty="0"/>
            <a:t>Lookback calc = 6.16% MIR</a:t>
          </a:r>
        </a:p>
      </dgm:t>
    </dgm:pt>
    <dgm:pt modelId="{D95D6894-C13B-4DCA-A08D-FC38642E418D}" type="parTrans" cxnId="{D4FBB246-3F7E-482B-B236-724EFA0602AD}">
      <dgm:prSet/>
      <dgm:spPr/>
      <dgm:t>
        <a:bodyPr/>
        <a:lstStyle/>
        <a:p>
          <a:endParaRPr lang="en-US"/>
        </a:p>
      </dgm:t>
    </dgm:pt>
    <dgm:pt modelId="{FDCA1A48-5B4A-42CB-8CAA-56FD61B83E03}" type="sibTrans" cxnId="{D4FBB246-3F7E-482B-B236-724EFA0602AD}">
      <dgm:prSet/>
      <dgm:spPr/>
      <dgm:t>
        <a:bodyPr/>
        <a:lstStyle/>
        <a:p>
          <a:endParaRPr lang="en-US"/>
        </a:p>
      </dgm:t>
    </dgm:pt>
    <dgm:pt modelId="{A881E4E8-EAEB-4271-84EF-01EC08B3980D}" type="pres">
      <dgm:prSet presAssocID="{A28984E8-F8E5-47FC-A684-7A4579CBCC96}" presName="Name0" presStyleCnt="0">
        <dgm:presLayoutVars>
          <dgm:dir/>
          <dgm:resizeHandles val="exact"/>
        </dgm:presLayoutVars>
      </dgm:prSet>
      <dgm:spPr/>
    </dgm:pt>
    <dgm:pt modelId="{A5038A82-4ACA-4971-B1ED-54A193C13521}" type="pres">
      <dgm:prSet presAssocID="{48FBE1DD-603B-4EC3-8D53-927A31B21E81}" presName="node" presStyleLbl="node1" presStyleIdx="0" presStyleCnt="3">
        <dgm:presLayoutVars>
          <dgm:bulletEnabled val="1"/>
        </dgm:presLayoutVars>
      </dgm:prSet>
      <dgm:spPr/>
    </dgm:pt>
    <dgm:pt modelId="{3F2A0AC6-E8C0-4F7A-9F71-0F817B60192D}" type="pres">
      <dgm:prSet presAssocID="{1D0544AE-F561-4CC8-B086-5DDFAF4D01D4}" presName="sibTrans" presStyleLbl="sibTrans2D1" presStyleIdx="0" presStyleCnt="2"/>
      <dgm:spPr/>
    </dgm:pt>
    <dgm:pt modelId="{40FCBDF0-5148-4131-9AAF-BBFEEA4C4BF1}" type="pres">
      <dgm:prSet presAssocID="{1D0544AE-F561-4CC8-B086-5DDFAF4D01D4}" presName="connectorText" presStyleLbl="sibTrans2D1" presStyleIdx="0" presStyleCnt="2"/>
      <dgm:spPr/>
    </dgm:pt>
    <dgm:pt modelId="{CA6AE88E-302B-4B1E-AA20-76964888C966}" type="pres">
      <dgm:prSet presAssocID="{A9047C7E-0D35-4E6C-B9D1-A3D7A455654C}" presName="node" presStyleLbl="node1" presStyleIdx="1" presStyleCnt="3">
        <dgm:presLayoutVars>
          <dgm:bulletEnabled val="1"/>
        </dgm:presLayoutVars>
      </dgm:prSet>
      <dgm:spPr/>
    </dgm:pt>
    <dgm:pt modelId="{F9F29E4E-6AC5-489D-9751-2EF54BAE5E93}" type="pres">
      <dgm:prSet presAssocID="{01B8DCE2-1465-418A-9831-1C6EE6FAEAA4}" presName="sibTrans" presStyleLbl="sibTrans2D1" presStyleIdx="1" presStyleCnt="2"/>
      <dgm:spPr/>
    </dgm:pt>
    <dgm:pt modelId="{609FD5D7-19E8-4B6E-9277-AA6F263D03B2}" type="pres">
      <dgm:prSet presAssocID="{01B8DCE2-1465-418A-9831-1C6EE6FAEAA4}" presName="connectorText" presStyleLbl="sibTrans2D1" presStyleIdx="1" presStyleCnt="2"/>
      <dgm:spPr/>
    </dgm:pt>
    <dgm:pt modelId="{2AE0345A-ADB1-425F-BE87-582CC04577AE}" type="pres">
      <dgm:prSet presAssocID="{31CD7ED1-45AB-4E0D-B907-105A97E13977}" presName="node" presStyleLbl="node1" presStyleIdx="2" presStyleCnt="3">
        <dgm:presLayoutVars>
          <dgm:bulletEnabled val="1"/>
        </dgm:presLayoutVars>
      </dgm:prSet>
      <dgm:spPr/>
    </dgm:pt>
  </dgm:ptLst>
  <dgm:cxnLst>
    <dgm:cxn modelId="{B8E2FA01-7602-40C8-8AB1-E500302A2E38}" type="presOf" srcId="{01B8DCE2-1465-418A-9831-1C6EE6FAEAA4}" destId="{609FD5D7-19E8-4B6E-9277-AA6F263D03B2}" srcOrd="1" destOrd="0" presId="urn:microsoft.com/office/officeart/2005/8/layout/process1"/>
    <dgm:cxn modelId="{06AB1660-406C-4E7F-8D62-BD5E3C2DDC6B}" srcId="{A28984E8-F8E5-47FC-A684-7A4579CBCC96}" destId="{48FBE1DD-603B-4EC3-8D53-927A31B21E81}" srcOrd="0" destOrd="0" parTransId="{E8F1BD59-6897-4732-B5F6-0D72870273F8}" sibTransId="{1D0544AE-F561-4CC8-B086-5DDFAF4D01D4}"/>
    <dgm:cxn modelId="{BBE2C241-3F8D-425E-B3F2-E30C5A2ACD88}" type="presOf" srcId="{A28984E8-F8E5-47FC-A684-7A4579CBCC96}" destId="{A881E4E8-EAEB-4271-84EF-01EC08B3980D}" srcOrd="0" destOrd="0" presId="urn:microsoft.com/office/officeart/2005/8/layout/process1"/>
    <dgm:cxn modelId="{D4FBB246-3F7E-482B-B236-724EFA0602AD}" srcId="{A28984E8-F8E5-47FC-A684-7A4579CBCC96}" destId="{31CD7ED1-45AB-4E0D-B907-105A97E13977}" srcOrd="2" destOrd="0" parTransId="{D95D6894-C13B-4DCA-A08D-FC38642E418D}" sibTransId="{FDCA1A48-5B4A-42CB-8CAA-56FD61B83E03}"/>
    <dgm:cxn modelId="{5BC9D579-95F1-405C-9D77-8A1705195FD3}" type="presOf" srcId="{1D0544AE-F561-4CC8-B086-5DDFAF4D01D4}" destId="{3F2A0AC6-E8C0-4F7A-9F71-0F817B60192D}" srcOrd="0" destOrd="0" presId="urn:microsoft.com/office/officeart/2005/8/layout/process1"/>
    <dgm:cxn modelId="{1661519E-598F-407D-948E-A755B694DE27}" type="presOf" srcId="{48FBE1DD-603B-4EC3-8D53-927A31B21E81}" destId="{A5038A82-4ACA-4971-B1ED-54A193C13521}" srcOrd="0" destOrd="0" presId="urn:microsoft.com/office/officeart/2005/8/layout/process1"/>
    <dgm:cxn modelId="{AC3CE1C2-DF70-48E3-B359-B3833A941E3F}" type="presOf" srcId="{1D0544AE-F561-4CC8-B086-5DDFAF4D01D4}" destId="{40FCBDF0-5148-4131-9AAF-BBFEEA4C4BF1}" srcOrd="1" destOrd="0" presId="urn:microsoft.com/office/officeart/2005/8/layout/process1"/>
    <dgm:cxn modelId="{E525E5CC-520B-4B40-B670-D3DF3A74826D}" type="presOf" srcId="{A9047C7E-0D35-4E6C-B9D1-A3D7A455654C}" destId="{CA6AE88E-302B-4B1E-AA20-76964888C966}" srcOrd="0" destOrd="0" presId="urn:microsoft.com/office/officeart/2005/8/layout/process1"/>
    <dgm:cxn modelId="{40E91EDA-925F-46CC-8EBA-9E16262CFB6F}" srcId="{A28984E8-F8E5-47FC-A684-7A4579CBCC96}" destId="{A9047C7E-0D35-4E6C-B9D1-A3D7A455654C}" srcOrd="1" destOrd="0" parTransId="{5517FFED-32C7-446C-B7FD-6A19B6DAE37B}" sibTransId="{01B8DCE2-1465-418A-9831-1C6EE6FAEAA4}"/>
    <dgm:cxn modelId="{D48CEBE7-4B0C-40E4-BE6E-5E3EBA95434F}" type="presOf" srcId="{01B8DCE2-1465-418A-9831-1C6EE6FAEAA4}" destId="{F9F29E4E-6AC5-489D-9751-2EF54BAE5E93}" srcOrd="0" destOrd="0" presId="urn:microsoft.com/office/officeart/2005/8/layout/process1"/>
    <dgm:cxn modelId="{FC1401FC-873B-4599-9587-D9F40B0371A3}" type="presOf" srcId="{31CD7ED1-45AB-4E0D-B907-105A97E13977}" destId="{2AE0345A-ADB1-425F-BE87-582CC04577AE}" srcOrd="0" destOrd="0" presId="urn:microsoft.com/office/officeart/2005/8/layout/process1"/>
    <dgm:cxn modelId="{017A1D81-E6F1-4489-AB33-BDFBEA15F422}" type="presParOf" srcId="{A881E4E8-EAEB-4271-84EF-01EC08B3980D}" destId="{A5038A82-4ACA-4971-B1ED-54A193C13521}" srcOrd="0" destOrd="0" presId="urn:microsoft.com/office/officeart/2005/8/layout/process1"/>
    <dgm:cxn modelId="{84303BBF-11B1-4652-B030-94CC7E52C826}" type="presParOf" srcId="{A881E4E8-EAEB-4271-84EF-01EC08B3980D}" destId="{3F2A0AC6-E8C0-4F7A-9F71-0F817B60192D}" srcOrd="1" destOrd="0" presId="urn:microsoft.com/office/officeart/2005/8/layout/process1"/>
    <dgm:cxn modelId="{149DB457-E92D-4F66-8D8D-7D28063AA02B}" type="presParOf" srcId="{3F2A0AC6-E8C0-4F7A-9F71-0F817B60192D}" destId="{40FCBDF0-5148-4131-9AAF-BBFEEA4C4BF1}" srcOrd="0" destOrd="0" presId="urn:microsoft.com/office/officeart/2005/8/layout/process1"/>
    <dgm:cxn modelId="{2FE4D64F-451A-406B-B011-287FDC132C14}" type="presParOf" srcId="{A881E4E8-EAEB-4271-84EF-01EC08B3980D}" destId="{CA6AE88E-302B-4B1E-AA20-76964888C966}" srcOrd="2" destOrd="0" presId="urn:microsoft.com/office/officeart/2005/8/layout/process1"/>
    <dgm:cxn modelId="{5064E15F-F535-4ECB-80B4-65E8D9C4B55D}" type="presParOf" srcId="{A881E4E8-EAEB-4271-84EF-01EC08B3980D}" destId="{F9F29E4E-6AC5-489D-9751-2EF54BAE5E93}" srcOrd="3" destOrd="0" presId="urn:microsoft.com/office/officeart/2005/8/layout/process1"/>
    <dgm:cxn modelId="{4A840800-1E7D-4088-9D23-EB4894611866}" type="presParOf" srcId="{F9F29E4E-6AC5-489D-9751-2EF54BAE5E93}" destId="{609FD5D7-19E8-4B6E-9277-AA6F263D03B2}" srcOrd="0" destOrd="0" presId="urn:microsoft.com/office/officeart/2005/8/layout/process1"/>
    <dgm:cxn modelId="{46D94FE6-EE06-4575-918B-4694687B1702}" type="presParOf" srcId="{A881E4E8-EAEB-4271-84EF-01EC08B3980D}" destId="{2AE0345A-ADB1-425F-BE87-582CC04577AE}" srcOrd="4" destOrd="0" presId="urn:microsoft.com/office/officeart/2005/8/layout/process1"/>
  </dgm:cxnLst>
  <dgm:bg>
    <a:noFill/>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28984E8-F8E5-47FC-A684-7A4579CBCC96}" type="doc">
      <dgm:prSet loTypeId="urn:microsoft.com/office/officeart/2005/8/layout/process1" loCatId="process" qsTypeId="urn:microsoft.com/office/officeart/2005/8/quickstyle/simple1" qsCatId="simple" csTypeId="urn:microsoft.com/office/officeart/2005/8/colors/accent1_2" csCatId="accent1" phldr="1"/>
      <dgm:spPr/>
    </dgm:pt>
    <dgm:pt modelId="{48FBE1DD-603B-4EC3-8D53-927A31B21E81}">
      <dgm:prSet phldrT="[Text]"/>
      <dgm:spPr>
        <a:solidFill>
          <a:schemeClr val="accent2"/>
        </a:solidFill>
      </dgm:spPr>
      <dgm:t>
        <a:bodyPr/>
        <a:lstStyle/>
        <a:p>
          <a:r>
            <a:rPr lang="en-US" dirty="0"/>
            <a:t>Supplemental Hedge Budget (SHB) = 4%</a:t>
          </a:r>
        </a:p>
      </dgm:t>
    </dgm:pt>
    <dgm:pt modelId="{E8F1BD59-6897-4732-B5F6-0D72870273F8}" type="parTrans" cxnId="{06AB1660-406C-4E7F-8D62-BD5E3C2DDC6B}">
      <dgm:prSet/>
      <dgm:spPr/>
      <dgm:t>
        <a:bodyPr/>
        <a:lstStyle/>
        <a:p>
          <a:endParaRPr lang="en-US"/>
        </a:p>
      </dgm:t>
    </dgm:pt>
    <dgm:pt modelId="{1D0544AE-F561-4CC8-B086-5DDFAF4D01D4}" type="sibTrans" cxnId="{06AB1660-406C-4E7F-8D62-BD5E3C2DDC6B}">
      <dgm:prSet/>
      <dgm:spPr/>
      <dgm:t>
        <a:bodyPr/>
        <a:lstStyle/>
        <a:p>
          <a:endParaRPr lang="en-US"/>
        </a:p>
      </dgm:t>
    </dgm:pt>
    <dgm:pt modelId="{A9047C7E-0D35-4E6C-B9D1-A3D7A455654C}">
      <dgm:prSet phldrT="[Text]" custT="1"/>
      <dgm:spPr>
        <a:solidFill>
          <a:schemeClr val="accent1"/>
        </a:solidFill>
      </dgm:spPr>
      <dgm:t>
        <a:bodyPr/>
        <a:lstStyle/>
        <a:p>
          <a:r>
            <a:rPr lang="en-US" sz="1600" dirty="0"/>
            <a:t>Buys 180% multiplier</a:t>
          </a:r>
        </a:p>
      </dgm:t>
    </dgm:pt>
    <dgm:pt modelId="{5517FFED-32C7-446C-B7FD-6A19B6DAE37B}" type="parTrans" cxnId="{40E91EDA-925F-46CC-8EBA-9E16262CFB6F}">
      <dgm:prSet/>
      <dgm:spPr/>
      <dgm:t>
        <a:bodyPr/>
        <a:lstStyle/>
        <a:p>
          <a:endParaRPr lang="en-US"/>
        </a:p>
      </dgm:t>
    </dgm:pt>
    <dgm:pt modelId="{01B8DCE2-1465-418A-9831-1C6EE6FAEAA4}" type="sibTrans" cxnId="{40E91EDA-925F-46CC-8EBA-9E16262CFB6F}">
      <dgm:prSet/>
      <dgm:spPr/>
      <dgm:t>
        <a:bodyPr/>
        <a:lstStyle/>
        <a:p>
          <a:endParaRPr lang="en-US"/>
        </a:p>
      </dgm:t>
    </dgm:pt>
    <dgm:pt modelId="{31CD7ED1-45AB-4E0D-B907-105A97E13977}">
      <dgm:prSet phldrT="[Text]"/>
      <dgm:spPr>
        <a:solidFill>
          <a:schemeClr val="accent2"/>
        </a:solidFill>
      </dgm:spPr>
      <dgm:t>
        <a:bodyPr/>
        <a:lstStyle/>
        <a:p>
          <a:r>
            <a:rPr lang="en-US" dirty="0"/>
            <a:t>Total Indexed Credits = 10.16% (MIR+SHB)</a:t>
          </a:r>
        </a:p>
      </dgm:t>
    </dgm:pt>
    <dgm:pt modelId="{D95D6894-C13B-4DCA-A08D-FC38642E418D}" type="parTrans" cxnId="{D4FBB246-3F7E-482B-B236-724EFA0602AD}">
      <dgm:prSet/>
      <dgm:spPr/>
      <dgm:t>
        <a:bodyPr/>
        <a:lstStyle/>
        <a:p>
          <a:endParaRPr lang="en-US"/>
        </a:p>
      </dgm:t>
    </dgm:pt>
    <dgm:pt modelId="{FDCA1A48-5B4A-42CB-8CAA-56FD61B83E03}" type="sibTrans" cxnId="{D4FBB246-3F7E-482B-B236-724EFA0602AD}">
      <dgm:prSet/>
      <dgm:spPr/>
      <dgm:t>
        <a:bodyPr/>
        <a:lstStyle/>
        <a:p>
          <a:endParaRPr lang="en-US"/>
        </a:p>
      </dgm:t>
    </dgm:pt>
    <dgm:pt modelId="{A881E4E8-EAEB-4271-84EF-01EC08B3980D}" type="pres">
      <dgm:prSet presAssocID="{A28984E8-F8E5-47FC-A684-7A4579CBCC96}" presName="Name0" presStyleCnt="0">
        <dgm:presLayoutVars>
          <dgm:dir/>
          <dgm:resizeHandles val="exact"/>
        </dgm:presLayoutVars>
      </dgm:prSet>
      <dgm:spPr/>
    </dgm:pt>
    <dgm:pt modelId="{A5038A82-4ACA-4971-B1ED-54A193C13521}" type="pres">
      <dgm:prSet presAssocID="{48FBE1DD-603B-4EC3-8D53-927A31B21E81}" presName="node" presStyleLbl="node1" presStyleIdx="0" presStyleCnt="3">
        <dgm:presLayoutVars>
          <dgm:bulletEnabled val="1"/>
        </dgm:presLayoutVars>
      </dgm:prSet>
      <dgm:spPr/>
    </dgm:pt>
    <dgm:pt modelId="{3F2A0AC6-E8C0-4F7A-9F71-0F817B60192D}" type="pres">
      <dgm:prSet presAssocID="{1D0544AE-F561-4CC8-B086-5DDFAF4D01D4}" presName="sibTrans" presStyleLbl="sibTrans2D1" presStyleIdx="0" presStyleCnt="2"/>
      <dgm:spPr/>
    </dgm:pt>
    <dgm:pt modelId="{40FCBDF0-5148-4131-9AAF-BBFEEA4C4BF1}" type="pres">
      <dgm:prSet presAssocID="{1D0544AE-F561-4CC8-B086-5DDFAF4D01D4}" presName="connectorText" presStyleLbl="sibTrans2D1" presStyleIdx="0" presStyleCnt="2"/>
      <dgm:spPr/>
    </dgm:pt>
    <dgm:pt modelId="{CA6AE88E-302B-4B1E-AA20-76964888C966}" type="pres">
      <dgm:prSet presAssocID="{A9047C7E-0D35-4E6C-B9D1-A3D7A455654C}" presName="node" presStyleLbl="node1" presStyleIdx="1" presStyleCnt="3">
        <dgm:presLayoutVars>
          <dgm:bulletEnabled val="1"/>
        </dgm:presLayoutVars>
      </dgm:prSet>
      <dgm:spPr/>
    </dgm:pt>
    <dgm:pt modelId="{F9F29E4E-6AC5-489D-9751-2EF54BAE5E93}" type="pres">
      <dgm:prSet presAssocID="{01B8DCE2-1465-418A-9831-1C6EE6FAEAA4}" presName="sibTrans" presStyleLbl="sibTrans2D1" presStyleIdx="1" presStyleCnt="2"/>
      <dgm:spPr/>
    </dgm:pt>
    <dgm:pt modelId="{609FD5D7-19E8-4B6E-9277-AA6F263D03B2}" type="pres">
      <dgm:prSet presAssocID="{01B8DCE2-1465-418A-9831-1C6EE6FAEAA4}" presName="connectorText" presStyleLbl="sibTrans2D1" presStyleIdx="1" presStyleCnt="2"/>
      <dgm:spPr/>
    </dgm:pt>
    <dgm:pt modelId="{2AE0345A-ADB1-425F-BE87-582CC04577AE}" type="pres">
      <dgm:prSet presAssocID="{31CD7ED1-45AB-4E0D-B907-105A97E13977}" presName="node" presStyleLbl="node1" presStyleIdx="2" presStyleCnt="3">
        <dgm:presLayoutVars>
          <dgm:bulletEnabled val="1"/>
        </dgm:presLayoutVars>
      </dgm:prSet>
      <dgm:spPr/>
    </dgm:pt>
  </dgm:ptLst>
  <dgm:cxnLst>
    <dgm:cxn modelId="{B8E2FA01-7602-40C8-8AB1-E500302A2E38}" type="presOf" srcId="{01B8DCE2-1465-418A-9831-1C6EE6FAEAA4}" destId="{609FD5D7-19E8-4B6E-9277-AA6F263D03B2}" srcOrd="1" destOrd="0" presId="urn:microsoft.com/office/officeart/2005/8/layout/process1"/>
    <dgm:cxn modelId="{06AB1660-406C-4E7F-8D62-BD5E3C2DDC6B}" srcId="{A28984E8-F8E5-47FC-A684-7A4579CBCC96}" destId="{48FBE1DD-603B-4EC3-8D53-927A31B21E81}" srcOrd="0" destOrd="0" parTransId="{E8F1BD59-6897-4732-B5F6-0D72870273F8}" sibTransId="{1D0544AE-F561-4CC8-B086-5DDFAF4D01D4}"/>
    <dgm:cxn modelId="{BBE2C241-3F8D-425E-B3F2-E30C5A2ACD88}" type="presOf" srcId="{A28984E8-F8E5-47FC-A684-7A4579CBCC96}" destId="{A881E4E8-EAEB-4271-84EF-01EC08B3980D}" srcOrd="0" destOrd="0" presId="urn:microsoft.com/office/officeart/2005/8/layout/process1"/>
    <dgm:cxn modelId="{D4FBB246-3F7E-482B-B236-724EFA0602AD}" srcId="{A28984E8-F8E5-47FC-A684-7A4579CBCC96}" destId="{31CD7ED1-45AB-4E0D-B907-105A97E13977}" srcOrd="2" destOrd="0" parTransId="{D95D6894-C13B-4DCA-A08D-FC38642E418D}" sibTransId="{FDCA1A48-5B4A-42CB-8CAA-56FD61B83E03}"/>
    <dgm:cxn modelId="{5BC9D579-95F1-405C-9D77-8A1705195FD3}" type="presOf" srcId="{1D0544AE-F561-4CC8-B086-5DDFAF4D01D4}" destId="{3F2A0AC6-E8C0-4F7A-9F71-0F817B60192D}" srcOrd="0" destOrd="0" presId="urn:microsoft.com/office/officeart/2005/8/layout/process1"/>
    <dgm:cxn modelId="{1661519E-598F-407D-948E-A755B694DE27}" type="presOf" srcId="{48FBE1DD-603B-4EC3-8D53-927A31B21E81}" destId="{A5038A82-4ACA-4971-B1ED-54A193C13521}" srcOrd="0" destOrd="0" presId="urn:microsoft.com/office/officeart/2005/8/layout/process1"/>
    <dgm:cxn modelId="{AC3CE1C2-DF70-48E3-B359-B3833A941E3F}" type="presOf" srcId="{1D0544AE-F561-4CC8-B086-5DDFAF4D01D4}" destId="{40FCBDF0-5148-4131-9AAF-BBFEEA4C4BF1}" srcOrd="1" destOrd="0" presId="urn:microsoft.com/office/officeart/2005/8/layout/process1"/>
    <dgm:cxn modelId="{E525E5CC-520B-4B40-B670-D3DF3A74826D}" type="presOf" srcId="{A9047C7E-0D35-4E6C-B9D1-A3D7A455654C}" destId="{CA6AE88E-302B-4B1E-AA20-76964888C966}" srcOrd="0" destOrd="0" presId="urn:microsoft.com/office/officeart/2005/8/layout/process1"/>
    <dgm:cxn modelId="{40E91EDA-925F-46CC-8EBA-9E16262CFB6F}" srcId="{A28984E8-F8E5-47FC-A684-7A4579CBCC96}" destId="{A9047C7E-0D35-4E6C-B9D1-A3D7A455654C}" srcOrd="1" destOrd="0" parTransId="{5517FFED-32C7-446C-B7FD-6A19B6DAE37B}" sibTransId="{01B8DCE2-1465-418A-9831-1C6EE6FAEAA4}"/>
    <dgm:cxn modelId="{D48CEBE7-4B0C-40E4-BE6E-5E3EBA95434F}" type="presOf" srcId="{01B8DCE2-1465-418A-9831-1C6EE6FAEAA4}" destId="{F9F29E4E-6AC5-489D-9751-2EF54BAE5E93}" srcOrd="0" destOrd="0" presId="urn:microsoft.com/office/officeart/2005/8/layout/process1"/>
    <dgm:cxn modelId="{FC1401FC-873B-4599-9587-D9F40B0371A3}" type="presOf" srcId="{31CD7ED1-45AB-4E0D-B907-105A97E13977}" destId="{2AE0345A-ADB1-425F-BE87-582CC04577AE}" srcOrd="0" destOrd="0" presId="urn:microsoft.com/office/officeart/2005/8/layout/process1"/>
    <dgm:cxn modelId="{017A1D81-E6F1-4489-AB33-BDFBEA15F422}" type="presParOf" srcId="{A881E4E8-EAEB-4271-84EF-01EC08B3980D}" destId="{A5038A82-4ACA-4971-B1ED-54A193C13521}" srcOrd="0" destOrd="0" presId="urn:microsoft.com/office/officeart/2005/8/layout/process1"/>
    <dgm:cxn modelId="{84303BBF-11B1-4652-B030-94CC7E52C826}" type="presParOf" srcId="{A881E4E8-EAEB-4271-84EF-01EC08B3980D}" destId="{3F2A0AC6-E8C0-4F7A-9F71-0F817B60192D}" srcOrd="1" destOrd="0" presId="urn:microsoft.com/office/officeart/2005/8/layout/process1"/>
    <dgm:cxn modelId="{149DB457-E92D-4F66-8D8D-7D28063AA02B}" type="presParOf" srcId="{3F2A0AC6-E8C0-4F7A-9F71-0F817B60192D}" destId="{40FCBDF0-5148-4131-9AAF-BBFEEA4C4BF1}" srcOrd="0" destOrd="0" presId="urn:microsoft.com/office/officeart/2005/8/layout/process1"/>
    <dgm:cxn modelId="{2FE4D64F-451A-406B-B011-287FDC132C14}" type="presParOf" srcId="{A881E4E8-EAEB-4271-84EF-01EC08B3980D}" destId="{CA6AE88E-302B-4B1E-AA20-76964888C966}" srcOrd="2" destOrd="0" presId="urn:microsoft.com/office/officeart/2005/8/layout/process1"/>
    <dgm:cxn modelId="{5064E15F-F535-4ECB-80B4-65E8D9C4B55D}" type="presParOf" srcId="{A881E4E8-EAEB-4271-84EF-01EC08B3980D}" destId="{F9F29E4E-6AC5-489D-9751-2EF54BAE5E93}" srcOrd="3" destOrd="0" presId="urn:microsoft.com/office/officeart/2005/8/layout/process1"/>
    <dgm:cxn modelId="{4A840800-1E7D-4088-9D23-EB4894611866}" type="presParOf" srcId="{F9F29E4E-6AC5-489D-9751-2EF54BAE5E93}" destId="{609FD5D7-19E8-4B6E-9277-AA6F263D03B2}" srcOrd="0" destOrd="0" presId="urn:microsoft.com/office/officeart/2005/8/layout/process1"/>
    <dgm:cxn modelId="{46D94FE6-EE06-4575-918B-4694687B1702}" type="presParOf" srcId="{A881E4E8-EAEB-4271-84EF-01EC08B3980D}" destId="{2AE0345A-ADB1-425F-BE87-582CC04577AE}" srcOrd="4" destOrd="0" presId="urn:microsoft.com/office/officeart/2005/8/layout/process1"/>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28984E8-F8E5-47FC-A684-7A4579CBCC96}" type="doc">
      <dgm:prSet loTypeId="urn:microsoft.com/office/officeart/2005/8/layout/process1" loCatId="process" qsTypeId="urn:microsoft.com/office/officeart/2005/8/quickstyle/simple1" qsCatId="simple" csTypeId="urn:microsoft.com/office/officeart/2005/8/colors/accent1_2" csCatId="accent1" phldr="1"/>
      <dgm:spPr/>
    </dgm:pt>
    <dgm:pt modelId="{A9047C7E-0D35-4E6C-B9D1-A3D7A455654C}">
      <dgm:prSet phldrT="[Text]"/>
      <dgm:spPr>
        <a:solidFill>
          <a:schemeClr val="accent1"/>
        </a:solidFill>
      </dgm:spPr>
      <dgm:t>
        <a:bodyPr/>
        <a:lstStyle/>
        <a:p>
          <a:r>
            <a:rPr lang="en-US" dirty="0"/>
            <a:t>Buys 10% Cap</a:t>
          </a:r>
        </a:p>
      </dgm:t>
    </dgm:pt>
    <dgm:pt modelId="{5517FFED-32C7-446C-B7FD-6A19B6DAE37B}" type="parTrans" cxnId="{40E91EDA-925F-46CC-8EBA-9E16262CFB6F}">
      <dgm:prSet/>
      <dgm:spPr/>
      <dgm:t>
        <a:bodyPr/>
        <a:lstStyle/>
        <a:p>
          <a:endParaRPr lang="en-US"/>
        </a:p>
      </dgm:t>
    </dgm:pt>
    <dgm:pt modelId="{01B8DCE2-1465-418A-9831-1C6EE6FAEAA4}" type="sibTrans" cxnId="{40E91EDA-925F-46CC-8EBA-9E16262CFB6F}">
      <dgm:prSet/>
      <dgm:spPr/>
      <dgm:t>
        <a:bodyPr/>
        <a:lstStyle/>
        <a:p>
          <a:endParaRPr lang="en-US"/>
        </a:p>
      </dgm:t>
    </dgm:pt>
    <dgm:pt modelId="{31CD7ED1-45AB-4E0D-B907-105A97E13977}">
      <dgm:prSet phldrT="[Text]"/>
      <dgm:spPr>
        <a:solidFill>
          <a:schemeClr val="accent1"/>
        </a:solidFill>
      </dgm:spPr>
      <dgm:t>
        <a:bodyPr/>
        <a:lstStyle/>
        <a:p>
          <a:r>
            <a:rPr lang="en-US" dirty="0"/>
            <a:t>Lookback calc = 6.16% MIR</a:t>
          </a:r>
        </a:p>
      </dgm:t>
    </dgm:pt>
    <dgm:pt modelId="{D95D6894-C13B-4DCA-A08D-FC38642E418D}" type="parTrans" cxnId="{D4FBB246-3F7E-482B-B236-724EFA0602AD}">
      <dgm:prSet/>
      <dgm:spPr/>
      <dgm:t>
        <a:bodyPr/>
        <a:lstStyle/>
        <a:p>
          <a:endParaRPr lang="en-US"/>
        </a:p>
      </dgm:t>
    </dgm:pt>
    <dgm:pt modelId="{FDCA1A48-5B4A-42CB-8CAA-56FD61B83E03}" type="sibTrans" cxnId="{D4FBB246-3F7E-482B-B236-724EFA0602AD}">
      <dgm:prSet/>
      <dgm:spPr/>
      <dgm:t>
        <a:bodyPr/>
        <a:lstStyle/>
        <a:p>
          <a:endParaRPr lang="en-US"/>
        </a:p>
      </dgm:t>
    </dgm:pt>
    <dgm:pt modelId="{A881E4E8-EAEB-4271-84EF-01EC08B3980D}" type="pres">
      <dgm:prSet presAssocID="{A28984E8-F8E5-47FC-A684-7A4579CBCC96}" presName="Name0" presStyleCnt="0">
        <dgm:presLayoutVars>
          <dgm:dir/>
          <dgm:resizeHandles val="exact"/>
        </dgm:presLayoutVars>
      </dgm:prSet>
      <dgm:spPr/>
    </dgm:pt>
    <dgm:pt modelId="{CA6AE88E-302B-4B1E-AA20-76964888C966}" type="pres">
      <dgm:prSet presAssocID="{A9047C7E-0D35-4E6C-B9D1-A3D7A455654C}" presName="node" presStyleLbl="node1" presStyleIdx="0" presStyleCnt="2">
        <dgm:presLayoutVars>
          <dgm:bulletEnabled val="1"/>
        </dgm:presLayoutVars>
      </dgm:prSet>
      <dgm:spPr/>
    </dgm:pt>
    <dgm:pt modelId="{F9F29E4E-6AC5-489D-9751-2EF54BAE5E93}" type="pres">
      <dgm:prSet presAssocID="{01B8DCE2-1465-418A-9831-1C6EE6FAEAA4}" presName="sibTrans" presStyleLbl="sibTrans2D1" presStyleIdx="0" presStyleCnt="1"/>
      <dgm:spPr/>
    </dgm:pt>
    <dgm:pt modelId="{609FD5D7-19E8-4B6E-9277-AA6F263D03B2}" type="pres">
      <dgm:prSet presAssocID="{01B8DCE2-1465-418A-9831-1C6EE6FAEAA4}" presName="connectorText" presStyleLbl="sibTrans2D1" presStyleIdx="0" presStyleCnt="1"/>
      <dgm:spPr/>
    </dgm:pt>
    <dgm:pt modelId="{2AE0345A-ADB1-425F-BE87-582CC04577AE}" type="pres">
      <dgm:prSet presAssocID="{31CD7ED1-45AB-4E0D-B907-105A97E13977}" presName="node" presStyleLbl="node1" presStyleIdx="1" presStyleCnt="2">
        <dgm:presLayoutVars>
          <dgm:bulletEnabled val="1"/>
        </dgm:presLayoutVars>
      </dgm:prSet>
      <dgm:spPr/>
    </dgm:pt>
  </dgm:ptLst>
  <dgm:cxnLst>
    <dgm:cxn modelId="{B8E2FA01-7602-40C8-8AB1-E500302A2E38}" type="presOf" srcId="{01B8DCE2-1465-418A-9831-1C6EE6FAEAA4}" destId="{609FD5D7-19E8-4B6E-9277-AA6F263D03B2}" srcOrd="1" destOrd="0" presId="urn:microsoft.com/office/officeart/2005/8/layout/process1"/>
    <dgm:cxn modelId="{BBE2C241-3F8D-425E-B3F2-E30C5A2ACD88}" type="presOf" srcId="{A28984E8-F8E5-47FC-A684-7A4579CBCC96}" destId="{A881E4E8-EAEB-4271-84EF-01EC08B3980D}" srcOrd="0" destOrd="0" presId="urn:microsoft.com/office/officeart/2005/8/layout/process1"/>
    <dgm:cxn modelId="{D4FBB246-3F7E-482B-B236-724EFA0602AD}" srcId="{A28984E8-F8E5-47FC-A684-7A4579CBCC96}" destId="{31CD7ED1-45AB-4E0D-B907-105A97E13977}" srcOrd="1" destOrd="0" parTransId="{D95D6894-C13B-4DCA-A08D-FC38642E418D}" sibTransId="{FDCA1A48-5B4A-42CB-8CAA-56FD61B83E03}"/>
    <dgm:cxn modelId="{E525E5CC-520B-4B40-B670-D3DF3A74826D}" type="presOf" srcId="{A9047C7E-0D35-4E6C-B9D1-A3D7A455654C}" destId="{CA6AE88E-302B-4B1E-AA20-76964888C966}" srcOrd="0" destOrd="0" presId="urn:microsoft.com/office/officeart/2005/8/layout/process1"/>
    <dgm:cxn modelId="{40E91EDA-925F-46CC-8EBA-9E16262CFB6F}" srcId="{A28984E8-F8E5-47FC-A684-7A4579CBCC96}" destId="{A9047C7E-0D35-4E6C-B9D1-A3D7A455654C}" srcOrd="0" destOrd="0" parTransId="{5517FFED-32C7-446C-B7FD-6A19B6DAE37B}" sibTransId="{01B8DCE2-1465-418A-9831-1C6EE6FAEAA4}"/>
    <dgm:cxn modelId="{D48CEBE7-4B0C-40E4-BE6E-5E3EBA95434F}" type="presOf" srcId="{01B8DCE2-1465-418A-9831-1C6EE6FAEAA4}" destId="{F9F29E4E-6AC5-489D-9751-2EF54BAE5E93}" srcOrd="0" destOrd="0" presId="urn:microsoft.com/office/officeart/2005/8/layout/process1"/>
    <dgm:cxn modelId="{FC1401FC-873B-4599-9587-D9F40B0371A3}" type="presOf" srcId="{31CD7ED1-45AB-4E0D-B907-105A97E13977}" destId="{2AE0345A-ADB1-425F-BE87-582CC04577AE}" srcOrd="0" destOrd="0" presId="urn:microsoft.com/office/officeart/2005/8/layout/process1"/>
    <dgm:cxn modelId="{2FE4D64F-451A-406B-B011-287FDC132C14}" type="presParOf" srcId="{A881E4E8-EAEB-4271-84EF-01EC08B3980D}" destId="{CA6AE88E-302B-4B1E-AA20-76964888C966}" srcOrd="0" destOrd="0" presId="urn:microsoft.com/office/officeart/2005/8/layout/process1"/>
    <dgm:cxn modelId="{5064E15F-F535-4ECB-80B4-65E8D9C4B55D}" type="presParOf" srcId="{A881E4E8-EAEB-4271-84EF-01EC08B3980D}" destId="{F9F29E4E-6AC5-489D-9751-2EF54BAE5E93}" srcOrd="1" destOrd="0" presId="urn:microsoft.com/office/officeart/2005/8/layout/process1"/>
    <dgm:cxn modelId="{4A840800-1E7D-4088-9D23-EB4894611866}" type="presParOf" srcId="{F9F29E4E-6AC5-489D-9751-2EF54BAE5E93}" destId="{609FD5D7-19E8-4B6E-9277-AA6F263D03B2}" srcOrd="0" destOrd="0" presId="urn:microsoft.com/office/officeart/2005/8/layout/process1"/>
    <dgm:cxn modelId="{46D94FE6-EE06-4575-918B-4694687B1702}" type="presParOf" srcId="{A881E4E8-EAEB-4271-84EF-01EC08B3980D}" destId="{2AE0345A-ADB1-425F-BE87-582CC04577AE}" srcOrd="2" destOrd="0" presId="urn:microsoft.com/office/officeart/2005/8/layout/process1"/>
  </dgm:cxnLst>
  <dgm:bg/>
  <dgm:whole/>
  <dgm:extLst>
    <a:ext uri="http://schemas.microsoft.com/office/drawing/2008/diagram">
      <dsp:dataModelExt xmlns:dsp="http://schemas.microsoft.com/office/drawing/2008/diagram" relId="rId3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28984E8-F8E5-47FC-A684-7A4579CBCC96}" type="doc">
      <dgm:prSet loTypeId="urn:microsoft.com/office/officeart/2005/8/layout/process1" loCatId="process" qsTypeId="urn:microsoft.com/office/officeart/2005/8/quickstyle/simple1" qsCatId="simple" csTypeId="urn:microsoft.com/office/officeart/2005/8/colors/accent1_2" csCatId="accent1" phldr="1"/>
      <dgm:spPr/>
    </dgm:pt>
    <dgm:pt modelId="{A9047C7E-0D35-4E6C-B9D1-A3D7A455654C}">
      <dgm:prSet phldrT="[Text]"/>
      <dgm:spPr>
        <a:solidFill>
          <a:schemeClr val="accent1"/>
        </a:solidFill>
      </dgm:spPr>
      <dgm:t>
        <a:bodyPr/>
        <a:lstStyle/>
        <a:p>
          <a:r>
            <a:rPr lang="en-US" dirty="0"/>
            <a:t>Buys 180% Multiplier </a:t>
          </a:r>
        </a:p>
      </dgm:t>
    </dgm:pt>
    <dgm:pt modelId="{5517FFED-32C7-446C-B7FD-6A19B6DAE37B}" type="parTrans" cxnId="{40E91EDA-925F-46CC-8EBA-9E16262CFB6F}">
      <dgm:prSet/>
      <dgm:spPr/>
      <dgm:t>
        <a:bodyPr/>
        <a:lstStyle/>
        <a:p>
          <a:endParaRPr lang="en-US"/>
        </a:p>
      </dgm:t>
    </dgm:pt>
    <dgm:pt modelId="{01B8DCE2-1465-418A-9831-1C6EE6FAEAA4}" type="sibTrans" cxnId="{40E91EDA-925F-46CC-8EBA-9E16262CFB6F}">
      <dgm:prSet/>
      <dgm:spPr/>
      <dgm:t>
        <a:bodyPr/>
        <a:lstStyle/>
        <a:p>
          <a:endParaRPr lang="en-US"/>
        </a:p>
      </dgm:t>
    </dgm:pt>
    <dgm:pt modelId="{31CD7ED1-45AB-4E0D-B907-105A97E13977}">
      <dgm:prSet phldrT="[Text]" custT="1"/>
      <dgm:spPr>
        <a:solidFill>
          <a:schemeClr val="accent1"/>
        </a:solidFill>
      </dgm:spPr>
      <dgm:t>
        <a:bodyPr/>
        <a:lstStyle/>
        <a:p>
          <a:r>
            <a:rPr lang="en-US" sz="1300" dirty="0"/>
            <a:t>Total Indexed Credits = 11.09% (MIR*</a:t>
          </a:r>
          <a:r>
            <a:rPr lang="en-US" sz="1300" dirty="0" err="1"/>
            <a:t>Mult</a:t>
          </a:r>
          <a:r>
            <a:rPr lang="en-US" sz="1300" dirty="0"/>
            <a:t>)</a:t>
          </a:r>
        </a:p>
      </dgm:t>
    </dgm:pt>
    <dgm:pt modelId="{D95D6894-C13B-4DCA-A08D-FC38642E418D}" type="parTrans" cxnId="{D4FBB246-3F7E-482B-B236-724EFA0602AD}">
      <dgm:prSet/>
      <dgm:spPr/>
      <dgm:t>
        <a:bodyPr/>
        <a:lstStyle/>
        <a:p>
          <a:endParaRPr lang="en-US"/>
        </a:p>
      </dgm:t>
    </dgm:pt>
    <dgm:pt modelId="{FDCA1A48-5B4A-42CB-8CAA-56FD61B83E03}" type="sibTrans" cxnId="{D4FBB246-3F7E-482B-B236-724EFA0602AD}">
      <dgm:prSet/>
      <dgm:spPr/>
      <dgm:t>
        <a:bodyPr/>
        <a:lstStyle/>
        <a:p>
          <a:endParaRPr lang="en-US"/>
        </a:p>
      </dgm:t>
    </dgm:pt>
    <dgm:pt modelId="{A881E4E8-EAEB-4271-84EF-01EC08B3980D}" type="pres">
      <dgm:prSet presAssocID="{A28984E8-F8E5-47FC-A684-7A4579CBCC96}" presName="Name0" presStyleCnt="0">
        <dgm:presLayoutVars>
          <dgm:dir/>
          <dgm:resizeHandles val="exact"/>
        </dgm:presLayoutVars>
      </dgm:prSet>
      <dgm:spPr/>
    </dgm:pt>
    <dgm:pt modelId="{CA6AE88E-302B-4B1E-AA20-76964888C966}" type="pres">
      <dgm:prSet presAssocID="{A9047C7E-0D35-4E6C-B9D1-A3D7A455654C}" presName="node" presStyleLbl="node1" presStyleIdx="0" presStyleCnt="2">
        <dgm:presLayoutVars>
          <dgm:bulletEnabled val="1"/>
        </dgm:presLayoutVars>
      </dgm:prSet>
      <dgm:spPr/>
    </dgm:pt>
    <dgm:pt modelId="{F9F29E4E-6AC5-489D-9751-2EF54BAE5E93}" type="pres">
      <dgm:prSet presAssocID="{01B8DCE2-1465-418A-9831-1C6EE6FAEAA4}" presName="sibTrans" presStyleLbl="sibTrans2D1" presStyleIdx="0" presStyleCnt="1"/>
      <dgm:spPr/>
    </dgm:pt>
    <dgm:pt modelId="{609FD5D7-19E8-4B6E-9277-AA6F263D03B2}" type="pres">
      <dgm:prSet presAssocID="{01B8DCE2-1465-418A-9831-1C6EE6FAEAA4}" presName="connectorText" presStyleLbl="sibTrans2D1" presStyleIdx="0" presStyleCnt="1"/>
      <dgm:spPr/>
    </dgm:pt>
    <dgm:pt modelId="{2AE0345A-ADB1-425F-BE87-582CC04577AE}" type="pres">
      <dgm:prSet presAssocID="{31CD7ED1-45AB-4E0D-B907-105A97E13977}" presName="node" presStyleLbl="node1" presStyleIdx="1" presStyleCnt="2">
        <dgm:presLayoutVars>
          <dgm:bulletEnabled val="1"/>
        </dgm:presLayoutVars>
      </dgm:prSet>
      <dgm:spPr/>
    </dgm:pt>
  </dgm:ptLst>
  <dgm:cxnLst>
    <dgm:cxn modelId="{B8E2FA01-7602-40C8-8AB1-E500302A2E38}" type="presOf" srcId="{01B8DCE2-1465-418A-9831-1C6EE6FAEAA4}" destId="{609FD5D7-19E8-4B6E-9277-AA6F263D03B2}" srcOrd="1" destOrd="0" presId="urn:microsoft.com/office/officeart/2005/8/layout/process1"/>
    <dgm:cxn modelId="{BBE2C241-3F8D-425E-B3F2-E30C5A2ACD88}" type="presOf" srcId="{A28984E8-F8E5-47FC-A684-7A4579CBCC96}" destId="{A881E4E8-EAEB-4271-84EF-01EC08B3980D}" srcOrd="0" destOrd="0" presId="urn:microsoft.com/office/officeart/2005/8/layout/process1"/>
    <dgm:cxn modelId="{D4FBB246-3F7E-482B-B236-724EFA0602AD}" srcId="{A28984E8-F8E5-47FC-A684-7A4579CBCC96}" destId="{31CD7ED1-45AB-4E0D-B907-105A97E13977}" srcOrd="1" destOrd="0" parTransId="{D95D6894-C13B-4DCA-A08D-FC38642E418D}" sibTransId="{FDCA1A48-5B4A-42CB-8CAA-56FD61B83E03}"/>
    <dgm:cxn modelId="{E525E5CC-520B-4B40-B670-D3DF3A74826D}" type="presOf" srcId="{A9047C7E-0D35-4E6C-B9D1-A3D7A455654C}" destId="{CA6AE88E-302B-4B1E-AA20-76964888C966}" srcOrd="0" destOrd="0" presId="urn:microsoft.com/office/officeart/2005/8/layout/process1"/>
    <dgm:cxn modelId="{40E91EDA-925F-46CC-8EBA-9E16262CFB6F}" srcId="{A28984E8-F8E5-47FC-A684-7A4579CBCC96}" destId="{A9047C7E-0D35-4E6C-B9D1-A3D7A455654C}" srcOrd="0" destOrd="0" parTransId="{5517FFED-32C7-446C-B7FD-6A19B6DAE37B}" sibTransId="{01B8DCE2-1465-418A-9831-1C6EE6FAEAA4}"/>
    <dgm:cxn modelId="{D48CEBE7-4B0C-40E4-BE6E-5E3EBA95434F}" type="presOf" srcId="{01B8DCE2-1465-418A-9831-1C6EE6FAEAA4}" destId="{F9F29E4E-6AC5-489D-9751-2EF54BAE5E93}" srcOrd="0" destOrd="0" presId="urn:microsoft.com/office/officeart/2005/8/layout/process1"/>
    <dgm:cxn modelId="{FC1401FC-873B-4599-9587-D9F40B0371A3}" type="presOf" srcId="{31CD7ED1-45AB-4E0D-B907-105A97E13977}" destId="{2AE0345A-ADB1-425F-BE87-582CC04577AE}" srcOrd="0" destOrd="0" presId="urn:microsoft.com/office/officeart/2005/8/layout/process1"/>
    <dgm:cxn modelId="{2FE4D64F-451A-406B-B011-287FDC132C14}" type="presParOf" srcId="{A881E4E8-EAEB-4271-84EF-01EC08B3980D}" destId="{CA6AE88E-302B-4B1E-AA20-76964888C966}" srcOrd="0" destOrd="0" presId="urn:microsoft.com/office/officeart/2005/8/layout/process1"/>
    <dgm:cxn modelId="{5064E15F-F535-4ECB-80B4-65E8D9C4B55D}" type="presParOf" srcId="{A881E4E8-EAEB-4271-84EF-01EC08B3980D}" destId="{F9F29E4E-6AC5-489D-9751-2EF54BAE5E93}" srcOrd="1" destOrd="0" presId="urn:microsoft.com/office/officeart/2005/8/layout/process1"/>
    <dgm:cxn modelId="{4A840800-1E7D-4088-9D23-EB4894611866}" type="presParOf" srcId="{F9F29E4E-6AC5-489D-9751-2EF54BAE5E93}" destId="{609FD5D7-19E8-4B6E-9277-AA6F263D03B2}" srcOrd="0" destOrd="0" presId="urn:microsoft.com/office/officeart/2005/8/layout/process1"/>
    <dgm:cxn modelId="{46D94FE6-EE06-4575-918B-4694687B1702}" type="presParOf" srcId="{A881E4E8-EAEB-4271-84EF-01EC08B3980D}" destId="{2AE0345A-ADB1-425F-BE87-582CC04577AE}" srcOrd="2" destOrd="0" presId="urn:microsoft.com/office/officeart/2005/8/layout/process1"/>
  </dgm:cxnLst>
  <dgm:bg/>
  <dgm:whole/>
  <dgm:extLst>
    <a:ext uri="http://schemas.microsoft.com/office/drawing/2008/diagram">
      <dsp:dataModelExt xmlns:dsp="http://schemas.microsoft.com/office/drawing/2008/diagram" relId="rId3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F75703F-7A3C-4520-A90E-10A1501CD6D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C78DD21-D51B-417E-887B-7F10CFABBF13}">
      <dgm:prSet phldrT="[Text]" custT="1"/>
      <dgm:spPr>
        <a:solidFill>
          <a:srgbClr val="001871"/>
        </a:solidFill>
      </dgm:spPr>
      <dgm:t>
        <a:bodyPr/>
        <a:lstStyle/>
        <a:p>
          <a:r>
            <a:rPr lang="en-US" sz="2800" dirty="0">
              <a:latin typeface="Arial" panose="020B0604020202020204" pitchFamily="34" charset="0"/>
              <a:cs typeface="Arial" panose="020B0604020202020204" pitchFamily="34" charset="0"/>
            </a:rPr>
            <a:t>For The Market</a:t>
          </a:r>
        </a:p>
      </dgm:t>
    </dgm:pt>
    <dgm:pt modelId="{02F1C9FB-E054-4E7C-8646-235D3E84500F}" type="parTrans" cxnId="{7F61D9AF-3891-4332-B3EA-B08CC4FB9075}">
      <dgm:prSet/>
      <dgm:spPr/>
      <dgm:t>
        <a:bodyPr/>
        <a:lstStyle/>
        <a:p>
          <a:endParaRPr lang="en-US"/>
        </a:p>
      </dgm:t>
    </dgm:pt>
    <dgm:pt modelId="{A9F0B55C-650D-410F-B9ED-A302EA035F73}" type="sibTrans" cxnId="{7F61D9AF-3891-4332-B3EA-B08CC4FB9075}">
      <dgm:prSet/>
      <dgm:spPr/>
      <dgm:t>
        <a:bodyPr/>
        <a:lstStyle/>
        <a:p>
          <a:endParaRPr lang="en-US"/>
        </a:p>
      </dgm:t>
    </dgm:pt>
    <dgm:pt modelId="{24ECA5AA-3B3B-472C-8356-F5DC96B980D8}">
      <dgm:prSet phldrT="[Text]" custT="1"/>
      <dgm:spPr/>
      <dgm:t>
        <a:bodyPr/>
        <a:lstStyle/>
        <a:p>
          <a:r>
            <a:rPr lang="en-US" sz="1600" dirty="0">
              <a:latin typeface="Arial" panose="020B0604020202020204" pitchFamily="34" charset="0"/>
              <a:cs typeface="Arial" panose="020B0604020202020204" pitchFamily="34" charset="0"/>
            </a:rPr>
            <a:t>Illustrated values for IUL products, which are already lower due to economic factors, will become even lower</a:t>
          </a:r>
        </a:p>
      </dgm:t>
    </dgm:pt>
    <dgm:pt modelId="{760F225A-ED7B-4907-8B71-C2F1279D2135}" type="parTrans" cxnId="{257EC33F-CC1F-4735-B6C0-94A948C68DC8}">
      <dgm:prSet/>
      <dgm:spPr/>
      <dgm:t>
        <a:bodyPr/>
        <a:lstStyle/>
        <a:p>
          <a:endParaRPr lang="en-US"/>
        </a:p>
      </dgm:t>
    </dgm:pt>
    <dgm:pt modelId="{B112E5DB-F894-4C27-8926-92435CD116D0}" type="sibTrans" cxnId="{257EC33F-CC1F-4735-B6C0-94A948C68DC8}">
      <dgm:prSet/>
      <dgm:spPr/>
      <dgm:t>
        <a:bodyPr/>
        <a:lstStyle/>
        <a:p>
          <a:endParaRPr lang="en-US"/>
        </a:p>
      </dgm:t>
    </dgm:pt>
    <dgm:pt modelId="{E65D5C3E-5C7E-4BBE-8FCE-D02D06B85526}">
      <dgm:prSet phldrT="[Text]" custT="1"/>
      <dgm:spPr>
        <a:solidFill>
          <a:srgbClr val="F28130"/>
        </a:solidFill>
      </dgm:spPr>
      <dgm:t>
        <a:bodyPr/>
        <a:lstStyle/>
        <a:p>
          <a:r>
            <a:rPr lang="en-US" sz="2800" dirty="0">
              <a:latin typeface="Arial" panose="020B0604020202020204" pitchFamily="34" charset="0"/>
              <a:cs typeface="Arial" panose="020B0604020202020204" pitchFamily="34" charset="0"/>
            </a:rPr>
            <a:t>For Individual Carriers</a:t>
          </a:r>
        </a:p>
      </dgm:t>
    </dgm:pt>
    <dgm:pt modelId="{47D6CA41-2B07-49CA-B51E-31A8581851F4}" type="parTrans" cxnId="{62D24953-C264-41F4-AA1D-470C1CEDE241}">
      <dgm:prSet/>
      <dgm:spPr/>
      <dgm:t>
        <a:bodyPr/>
        <a:lstStyle/>
        <a:p>
          <a:endParaRPr lang="en-US"/>
        </a:p>
      </dgm:t>
    </dgm:pt>
    <dgm:pt modelId="{54FCD9B6-D9ED-4634-8C66-A3811C706210}" type="sibTrans" cxnId="{62D24953-C264-41F4-AA1D-470C1CEDE241}">
      <dgm:prSet/>
      <dgm:spPr/>
      <dgm:t>
        <a:bodyPr/>
        <a:lstStyle/>
        <a:p>
          <a:endParaRPr lang="en-US"/>
        </a:p>
      </dgm:t>
    </dgm:pt>
    <dgm:pt modelId="{7338AE06-EF43-43C9-8CCF-269F1F538AFE}">
      <dgm:prSet phldrT="[Text]" custT="1"/>
      <dgm:spPr/>
      <dgm:t>
        <a:bodyPr/>
        <a:lstStyle/>
        <a:p>
          <a:r>
            <a:rPr lang="en-US" sz="1600" dirty="0">
              <a:latin typeface="Arial" panose="020B0604020202020204" pitchFamily="34" charset="0"/>
              <a:cs typeface="Arial" panose="020B0604020202020204" pitchFamily="34" charset="0"/>
            </a:rPr>
            <a:t>Companies that never offered multipliers will see fewer changes</a:t>
          </a:r>
        </a:p>
      </dgm:t>
    </dgm:pt>
    <dgm:pt modelId="{5A02C20F-AA12-4010-A27F-4450E3F82D35}" type="parTrans" cxnId="{EBFE296C-4452-4115-B485-6E48BF9176E6}">
      <dgm:prSet/>
      <dgm:spPr/>
      <dgm:t>
        <a:bodyPr/>
        <a:lstStyle/>
        <a:p>
          <a:endParaRPr lang="en-US"/>
        </a:p>
      </dgm:t>
    </dgm:pt>
    <dgm:pt modelId="{D24DEA2D-8450-43E5-8BB9-3F9F52F7C99F}" type="sibTrans" cxnId="{EBFE296C-4452-4115-B485-6E48BF9176E6}">
      <dgm:prSet/>
      <dgm:spPr/>
      <dgm:t>
        <a:bodyPr/>
        <a:lstStyle/>
        <a:p>
          <a:endParaRPr lang="en-US"/>
        </a:p>
      </dgm:t>
    </dgm:pt>
    <dgm:pt modelId="{EFFEDA07-4C7A-4051-AFBD-3794271355CD}">
      <dgm:prSet custT="1"/>
      <dgm:spPr/>
      <dgm:t>
        <a:bodyPr/>
        <a:lstStyle/>
        <a:p>
          <a:r>
            <a:rPr lang="en-US" sz="1600" dirty="0">
              <a:latin typeface="Arial" panose="020B0604020202020204" pitchFamily="34" charset="0"/>
              <a:cs typeface="Arial" panose="020B0604020202020204" pitchFamily="34" charset="0"/>
            </a:rPr>
            <a:t>Products with charge supported multipliers, cap buy-ups, and other features will be most impacted</a:t>
          </a:r>
        </a:p>
      </dgm:t>
    </dgm:pt>
    <dgm:pt modelId="{160BEB64-9BD7-44CB-B392-D02DC5D59BDE}" type="parTrans" cxnId="{CDA04F21-611F-4BF3-8D89-42ED2FA25FFB}">
      <dgm:prSet/>
      <dgm:spPr/>
      <dgm:t>
        <a:bodyPr/>
        <a:lstStyle/>
        <a:p>
          <a:endParaRPr lang="en-US"/>
        </a:p>
      </dgm:t>
    </dgm:pt>
    <dgm:pt modelId="{5100CC5E-36F8-481C-9AEE-30A3050171D2}" type="sibTrans" cxnId="{CDA04F21-611F-4BF3-8D89-42ED2FA25FFB}">
      <dgm:prSet/>
      <dgm:spPr/>
      <dgm:t>
        <a:bodyPr/>
        <a:lstStyle/>
        <a:p>
          <a:endParaRPr lang="en-US"/>
        </a:p>
      </dgm:t>
    </dgm:pt>
    <dgm:pt modelId="{6F015948-B35E-4776-9815-22D579691C1A}">
      <dgm:prSet custT="1"/>
      <dgm:spPr/>
      <dgm:t>
        <a:bodyPr/>
        <a:lstStyle/>
        <a:p>
          <a:r>
            <a:rPr lang="en-US" sz="1600" dirty="0">
              <a:latin typeface="Arial" panose="020B0604020202020204" pitchFamily="34" charset="0"/>
              <a:cs typeface="Arial" panose="020B0604020202020204" pitchFamily="34" charset="0"/>
            </a:rPr>
            <a:t>Carriers will be less incentivized to add riskier indexing features because it won’t increase the </a:t>
          </a:r>
          <a:r>
            <a:rPr lang="en-US" sz="1600" dirty="0"/>
            <a:t>illustrated </a:t>
          </a:r>
          <a:r>
            <a:rPr lang="en-US" sz="1600" dirty="0">
              <a:latin typeface="Arial" panose="020B0604020202020204" pitchFamily="34" charset="0"/>
              <a:cs typeface="Arial" panose="020B0604020202020204" pitchFamily="34" charset="0"/>
            </a:rPr>
            <a:t>values</a:t>
          </a:r>
        </a:p>
      </dgm:t>
    </dgm:pt>
    <dgm:pt modelId="{58040A53-C3B2-4636-979D-DE30DADBC726}" type="parTrans" cxnId="{65DA2E03-2731-4119-976D-0C3629AA1844}">
      <dgm:prSet/>
      <dgm:spPr/>
      <dgm:t>
        <a:bodyPr/>
        <a:lstStyle/>
        <a:p>
          <a:endParaRPr lang="en-US"/>
        </a:p>
      </dgm:t>
    </dgm:pt>
    <dgm:pt modelId="{91917D59-40BC-44BF-AFD4-65A625914FD3}" type="sibTrans" cxnId="{65DA2E03-2731-4119-976D-0C3629AA1844}">
      <dgm:prSet/>
      <dgm:spPr/>
      <dgm:t>
        <a:bodyPr/>
        <a:lstStyle/>
        <a:p>
          <a:endParaRPr lang="en-US"/>
        </a:p>
      </dgm:t>
    </dgm:pt>
    <dgm:pt modelId="{B5E31832-3D10-42BD-8E5A-1E01CEF48918}">
      <dgm:prSet custT="1"/>
      <dgm:spPr/>
      <dgm:t>
        <a:bodyPr/>
        <a:lstStyle/>
        <a:p>
          <a:r>
            <a:rPr lang="en-US" sz="1600" dirty="0">
              <a:latin typeface="Arial" panose="020B0604020202020204" pitchFamily="34" charset="0"/>
              <a:cs typeface="Arial" panose="020B0604020202020204" pitchFamily="34" charset="0"/>
            </a:rPr>
            <a:t>Max illustrated rates will become more aligned across companies and index linked bonuses (which are added to the Max Illustrated rate) will be neutralized</a:t>
          </a:r>
        </a:p>
      </dgm:t>
    </dgm:pt>
    <dgm:pt modelId="{262CBB5B-919F-4BEC-920E-362571C91928}" type="parTrans" cxnId="{AC7A6DF5-3198-4CD1-A468-C32D5A2AF169}">
      <dgm:prSet/>
      <dgm:spPr/>
      <dgm:t>
        <a:bodyPr/>
        <a:lstStyle/>
        <a:p>
          <a:endParaRPr lang="en-US"/>
        </a:p>
      </dgm:t>
    </dgm:pt>
    <dgm:pt modelId="{4A6D5194-3C73-4AD4-BC95-E66B9EDC816C}" type="sibTrans" cxnId="{AC7A6DF5-3198-4CD1-A468-C32D5A2AF169}">
      <dgm:prSet/>
      <dgm:spPr/>
      <dgm:t>
        <a:bodyPr/>
        <a:lstStyle/>
        <a:p>
          <a:endParaRPr lang="en-US"/>
        </a:p>
      </dgm:t>
    </dgm:pt>
    <dgm:pt modelId="{AF016C0C-C9CF-437C-80C2-CE9FD0514F84}">
      <dgm:prSet phldrT="[Text]" custT="1"/>
      <dgm:spPr/>
      <dgm:t>
        <a:bodyPr/>
        <a:lstStyle/>
        <a:p>
          <a:r>
            <a:rPr lang="en-US" sz="1600" dirty="0">
              <a:latin typeface="Arial" panose="020B0604020202020204" pitchFamily="34" charset="0"/>
              <a:cs typeface="Arial" panose="020B0604020202020204" pitchFamily="34" charset="0"/>
            </a:rPr>
            <a:t>Companies with multipliers may remove them because they don’t provide illustratable benefits</a:t>
          </a:r>
        </a:p>
      </dgm:t>
    </dgm:pt>
    <dgm:pt modelId="{76D1E952-6F17-4D3C-9F74-2D86584F2F12}" type="parTrans" cxnId="{92C67B86-E0DC-4B2D-9CC2-2E4777F4B1E8}">
      <dgm:prSet/>
      <dgm:spPr/>
      <dgm:t>
        <a:bodyPr/>
        <a:lstStyle/>
        <a:p>
          <a:endParaRPr lang="en-US"/>
        </a:p>
      </dgm:t>
    </dgm:pt>
    <dgm:pt modelId="{5CD7CE27-A9AE-4845-A6CF-6C0E564E0965}" type="sibTrans" cxnId="{92C67B86-E0DC-4B2D-9CC2-2E4777F4B1E8}">
      <dgm:prSet/>
      <dgm:spPr/>
      <dgm:t>
        <a:bodyPr/>
        <a:lstStyle/>
        <a:p>
          <a:endParaRPr lang="en-US"/>
        </a:p>
      </dgm:t>
    </dgm:pt>
    <dgm:pt modelId="{3F9F5D97-8A55-411C-AC22-1327D67D98D4}">
      <dgm:prSet phldrT="[Text]" custT="1"/>
      <dgm:spPr/>
      <dgm:t>
        <a:bodyPr/>
        <a:lstStyle/>
        <a:p>
          <a:r>
            <a:rPr lang="en-US" sz="1600" dirty="0">
              <a:latin typeface="Arial" panose="020B0604020202020204" pitchFamily="34" charset="0"/>
              <a:cs typeface="Arial" panose="020B0604020202020204" pitchFamily="34" charset="0"/>
            </a:rPr>
            <a:t>Companies with multipliers may keep them, and market the potential benefits outside of the illustration</a:t>
          </a:r>
        </a:p>
      </dgm:t>
    </dgm:pt>
    <dgm:pt modelId="{D0CF45D5-15A4-4FED-8BA0-E55D520432D5}" type="parTrans" cxnId="{845F8275-C90F-4565-A99A-30E3B5A8D246}">
      <dgm:prSet/>
      <dgm:spPr/>
      <dgm:t>
        <a:bodyPr/>
        <a:lstStyle/>
        <a:p>
          <a:endParaRPr lang="en-US"/>
        </a:p>
      </dgm:t>
    </dgm:pt>
    <dgm:pt modelId="{707E082D-8CCA-4D9A-A5A8-1DEE9010E4FA}" type="sibTrans" cxnId="{845F8275-C90F-4565-A99A-30E3B5A8D246}">
      <dgm:prSet/>
      <dgm:spPr/>
      <dgm:t>
        <a:bodyPr/>
        <a:lstStyle/>
        <a:p>
          <a:endParaRPr lang="en-US"/>
        </a:p>
      </dgm:t>
    </dgm:pt>
    <dgm:pt modelId="{A7F14A57-54BE-4770-B655-0184DC56EF85}">
      <dgm:prSet custT="1"/>
      <dgm:spPr/>
      <dgm:t>
        <a:bodyPr/>
        <a:lstStyle/>
        <a:p>
          <a:endParaRPr lang="en-US" sz="1700" dirty="0"/>
        </a:p>
      </dgm:t>
    </dgm:pt>
    <dgm:pt modelId="{48548F0F-182E-4CF7-9B86-22B5CBC887B2}" type="parTrans" cxnId="{DE5BA8F6-0AF8-4AA5-841E-2E3BA101885A}">
      <dgm:prSet/>
      <dgm:spPr/>
      <dgm:t>
        <a:bodyPr/>
        <a:lstStyle/>
        <a:p>
          <a:endParaRPr lang="en-US"/>
        </a:p>
      </dgm:t>
    </dgm:pt>
    <dgm:pt modelId="{0707551F-37C4-4F04-9D28-6DF69D377722}" type="sibTrans" cxnId="{DE5BA8F6-0AF8-4AA5-841E-2E3BA101885A}">
      <dgm:prSet/>
      <dgm:spPr/>
      <dgm:t>
        <a:bodyPr/>
        <a:lstStyle/>
        <a:p>
          <a:endParaRPr lang="en-US"/>
        </a:p>
      </dgm:t>
    </dgm:pt>
    <dgm:pt modelId="{58C9B235-67A5-4DD4-A87D-B2BAAF3200AA}">
      <dgm:prSet custT="1"/>
      <dgm:spPr/>
      <dgm:t>
        <a:bodyPr/>
        <a:lstStyle/>
        <a:p>
          <a:r>
            <a:rPr lang="en-US" sz="1600" dirty="0">
              <a:latin typeface="Arial" panose="020B0604020202020204" pitchFamily="34" charset="0"/>
              <a:cs typeface="Arial" panose="020B0604020202020204" pitchFamily="34" charset="0"/>
            </a:rPr>
            <a:t>As a result, the competitive landscape will become much tighter</a:t>
          </a:r>
        </a:p>
      </dgm:t>
    </dgm:pt>
    <dgm:pt modelId="{B23C5964-4E61-4223-A9FA-7CB093910684}" type="parTrans" cxnId="{718AD580-FA67-494A-A86C-B459833C5194}">
      <dgm:prSet/>
      <dgm:spPr/>
      <dgm:t>
        <a:bodyPr/>
        <a:lstStyle/>
        <a:p>
          <a:endParaRPr lang="en-US"/>
        </a:p>
      </dgm:t>
    </dgm:pt>
    <dgm:pt modelId="{7ECB24DC-BAB9-4955-82D5-06181ADCF59B}" type="sibTrans" cxnId="{718AD580-FA67-494A-A86C-B459833C5194}">
      <dgm:prSet/>
      <dgm:spPr/>
      <dgm:t>
        <a:bodyPr/>
        <a:lstStyle/>
        <a:p>
          <a:endParaRPr lang="en-US"/>
        </a:p>
      </dgm:t>
    </dgm:pt>
    <dgm:pt modelId="{D3F97D38-FCEA-4A7B-B6CC-4316B05A64D8}" type="pres">
      <dgm:prSet presAssocID="{CF75703F-7A3C-4520-A90E-10A1501CD6D5}" presName="linear" presStyleCnt="0">
        <dgm:presLayoutVars>
          <dgm:animLvl val="lvl"/>
          <dgm:resizeHandles val="exact"/>
        </dgm:presLayoutVars>
      </dgm:prSet>
      <dgm:spPr/>
    </dgm:pt>
    <dgm:pt modelId="{D319FB31-ACD5-413F-843C-BE926D59467D}" type="pres">
      <dgm:prSet presAssocID="{FC78DD21-D51B-417E-887B-7F10CFABBF13}" presName="parentText" presStyleLbl="node1" presStyleIdx="0" presStyleCnt="2" custScaleY="46777">
        <dgm:presLayoutVars>
          <dgm:chMax val="0"/>
          <dgm:bulletEnabled val="1"/>
        </dgm:presLayoutVars>
      </dgm:prSet>
      <dgm:spPr/>
    </dgm:pt>
    <dgm:pt modelId="{E9911DBB-404C-4675-AA6B-5BEF065850D8}" type="pres">
      <dgm:prSet presAssocID="{FC78DD21-D51B-417E-887B-7F10CFABBF13}" presName="childText" presStyleLbl="revTx" presStyleIdx="0" presStyleCnt="2">
        <dgm:presLayoutVars>
          <dgm:bulletEnabled val="1"/>
        </dgm:presLayoutVars>
      </dgm:prSet>
      <dgm:spPr/>
    </dgm:pt>
    <dgm:pt modelId="{9C029D61-81A5-4D23-BDCD-045760C9C2AE}" type="pres">
      <dgm:prSet presAssocID="{E65D5C3E-5C7E-4BBE-8FCE-D02D06B85526}" presName="parentText" presStyleLbl="node1" presStyleIdx="1" presStyleCnt="2" custScaleY="47250">
        <dgm:presLayoutVars>
          <dgm:chMax val="0"/>
          <dgm:bulletEnabled val="1"/>
        </dgm:presLayoutVars>
      </dgm:prSet>
      <dgm:spPr/>
    </dgm:pt>
    <dgm:pt modelId="{EE2C20F6-6080-4842-BB11-305A060F9BC1}" type="pres">
      <dgm:prSet presAssocID="{E65D5C3E-5C7E-4BBE-8FCE-D02D06B85526}" presName="childText" presStyleLbl="revTx" presStyleIdx="1" presStyleCnt="2">
        <dgm:presLayoutVars>
          <dgm:bulletEnabled val="1"/>
        </dgm:presLayoutVars>
      </dgm:prSet>
      <dgm:spPr/>
    </dgm:pt>
  </dgm:ptLst>
  <dgm:cxnLst>
    <dgm:cxn modelId="{84E2E702-CF7F-4FCB-AD9B-FFD3FAADE81D}" type="presOf" srcId="{FC78DD21-D51B-417E-887B-7F10CFABBF13}" destId="{D319FB31-ACD5-413F-843C-BE926D59467D}" srcOrd="0" destOrd="0" presId="urn:microsoft.com/office/officeart/2005/8/layout/vList2"/>
    <dgm:cxn modelId="{65DA2E03-2731-4119-976D-0C3629AA1844}" srcId="{FC78DD21-D51B-417E-887B-7F10CFABBF13}" destId="{6F015948-B35E-4776-9815-22D579691C1A}" srcOrd="4" destOrd="0" parTransId="{58040A53-C3B2-4636-979D-DE30DADBC726}" sibTransId="{91917D59-40BC-44BF-AFD4-65A625914FD3}"/>
    <dgm:cxn modelId="{CDA04F21-611F-4BF3-8D89-42ED2FA25FFB}" srcId="{FC78DD21-D51B-417E-887B-7F10CFABBF13}" destId="{EFFEDA07-4C7A-4051-AFBD-3794271355CD}" srcOrd="1" destOrd="0" parTransId="{160BEB64-9BD7-44CB-B392-D02DC5D59BDE}" sibTransId="{5100CC5E-36F8-481C-9AEE-30A3050171D2}"/>
    <dgm:cxn modelId="{26B46C24-5CA7-4623-B64C-C7AAD8E5667D}" type="presOf" srcId="{6F015948-B35E-4776-9815-22D579691C1A}" destId="{E9911DBB-404C-4675-AA6B-5BEF065850D8}" srcOrd="0" destOrd="4" presId="urn:microsoft.com/office/officeart/2005/8/layout/vList2"/>
    <dgm:cxn modelId="{CF1BF02B-30F7-4860-97D2-5DA1B983DD7C}" type="presOf" srcId="{A7F14A57-54BE-4770-B655-0184DC56EF85}" destId="{E9911DBB-404C-4675-AA6B-5BEF065850D8}" srcOrd="0" destOrd="5" presId="urn:microsoft.com/office/officeart/2005/8/layout/vList2"/>
    <dgm:cxn modelId="{257EC33F-CC1F-4735-B6C0-94A948C68DC8}" srcId="{FC78DD21-D51B-417E-887B-7F10CFABBF13}" destId="{24ECA5AA-3B3B-472C-8356-F5DC96B980D8}" srcOrd="0" destOrd="0" parTransId="{760F225A-ED7B-4907-8B71-C2F1279D2135}" sibTransId="{B112E5DB-F894-4C27-8926-92435CD116D0}"/>
    <dgm:cxn modelId="{87498863-8BF3-4491-955A-63D72745FDDE}" type="presOf" srcId="{7338AE06-EF43-43C9-8CCF-269F1F538AFE}" destId="{EE2C20F6-6080-4842-BB11-305A060F9BC1}" srcOrd="0" destOrd="0" presId="urn:microsoft.com/office/officeart/2005/8/layout/vList2"/>
    <dgm:cxn modelId="{D1998D46-14DA-446F-AB5B-630E21D6FA56}" type="presOf" srcId="{3F9F5D97-8A55-411C-AC22-1327D67D98D4}" destId="{EE2C20F6-6080-4842-BB11-305A060F9BC1}" srcOrd="0" destOrd="2" presId="urn:microsoft.com/office/officeart/2005/8/layout/vList2"/>
    <dgm:cxn modelId="{EBFE296C-4452-4115-B485-6E48BF9176E6}" srcId="{E65D5C3E-5C7E-4BBE-8FCE-D02D06B85526}" destId="{7338AE06-EF43-43C9-8CCF-269F1F538AFE}" srcOrd="0" destOrd="0" parTransId="{5A02C20F-AA12-4010-A27F-4450E3F82D35}" sibTransId="{D24DEA2D-8450-43E5-8BB9-3F9F52F7C99F}"/>
    <dgm:cxn modelId="{C117FD6F-4C29-4DC0-AA9B-40402B58DEF1}" type="presOf" srcId="{E65D5C3E-5C7E-4BBE-8FCE-D02D06B85526}" destId="{9C029D61-81A5-4D23-BDCD-045760C9C2AE}" srcOrd="0" destOrd="0" presId="urn:microsoft.com/office/officeart/2005/8/layout/vList2"/>
    <dgm:cxn modelId="{62D24953-C264-41F4-AA1D-470C1CEDE241}" srcId="{CF75703F-7A3C-4520-A90E-10A1501CD6D5}" destId="{E65D5C3E-5C7E-4BBE-8FCE-D02D06B85526}" srcOrd="1" destOrd="0" parTransId="{47D6CA41-2B07-49CA-B51E-31A8581851F4}" sibTransId="{54FCD9B6-D9ED-4634-8C66-A3811C706210}"/>
    <dgm:cxn modelId="{845F8275-C90F-4565-A99A-30E3B5A8D246}" srcId="{E65D5C3E-5C7E-4BBE-8FCE-D02D06B85526}" destId="{3F9F5D97-8A55-411C-AC22-1327D67D98D4}" srcOrd="2" destOrd="0" parTransId="{D0CF45D5-15A4-4FED-8BA0-E55D520432D5}" sibTransId="{707E082D-8CCA-4D9A-A5A8-1DEE9010E4FA}"/>
    <dgm:cxn modelId="{4DC1E678-2335-4A6D-BF34-A88BD9B7389E}" type="presOf" srcId="{58C9B235-67A5-4DD4-A87D-B2BAAF3200AA}" destId="{E9911DBB-404C-4675-AA6B-5BEF065850D8}" srcOrd="0" destOrd="3" presId="urn:microsoft.com/office/officeart/2005/8/layout/vList2"/>
    <dgm:cxn modelId="{5FA8547A-68E5-4B2F-A3E6-6794854FF158}" type="presOf" srcId="{B5E31832-3D10-42BD-8E5A-1E01CEF48918}" destId="{E9911DBB-404C-4675-AA6B-5BEF065850D8}" srcOrd="0" destOrd="2" presId="urn:microsoft.com/office/officeart/2005/8/layout/vList2"/>
    <dgm:cxn modelId="{718AD580-FA67-494A-A86C-B459833C5194}" srcId="{FC78DD21-D51B-417E-887B-7F10CFABBF13}" destId="{58C9B235-67A5-4DD4-A87D-B2BAAF3200AA}" srcOrd="3" destOrd="0" parTransId="{B23C5964-4E61-4223-A9FA-7CB093910684}" sibTransId="{7ECB24DC-BAB9-4955-82D5-06181ADCF59B}"/>
    <dgm:cxn modelId="{8AB5DF82-BCCC-4147-95B7-511440B5409B}" type="presOf" srcId="{EFFEDA07-4C7A-4051-AFBD-3794271355CD}" destId="{E9911DBB-404C-4675-AA6B-5BEF065850D8}" srcOrd="0" destOrd="1" presId="urn:microsoft.com/office/officeart/2005/8/layout/vList2"/>
    <dgm:cxn modelId="{2A341C85-6982-43AF-84E8-64FBA053C522}" type="presOf" srcId="{CF75703F-7A3C-4520-A90E-10A1501CD6D5}" destId="{D3F97D38-FCEA-4A7B-B6CC-4316B05A64D8}" srcOrd="0" destOrd="0" presId="urn:microsoft.com/office/officeart/2005/8/layout/vList2"/>
    <dgm:cxn modelId="{92C67B86-E0DC-4B2D-9CC2-2E4777F4B1E8}" srcId="{E65D5C3E-5C7E-4BBE-8FCE-D02D06B85526}" destId="{AF016C0C-C9CF-437C-80C2-CE9FD0514F84}" srcOrd="1" destOrd="0" parTransId="{76D1E952-6F17-4D3C-9F74-2D86584F2F12}" sibTransId="{5CD7CE27-A9AE-4845-A6CF-6C0E564E0965}"/>
    <dgm:cxn modelId="{7F61D9AF-3891-4332-B3EA-B08CC4FB9075}" srcId="{CF75703F-7A3C-4520-A90E-10A1501CD6D5}" destId="{FC78DD21-D51B-417E-887B-7F10CFABBF13}" srcOrd="0" destOrd="0" parTransId="{02F1C9FB-E054-4E7C-8646-235D3E84500F}" sibTransId="{A9F0B55C-650D-410F-B9ED-A302EA035F73}"/>
    <dgm:cxn modelId="{DC835CBA-E4A5-4D65-A577-1446821FB87D}" type="presOf" srcId="{AF016C0C-C9CF-437C-80C2-CE9FD0514F84}" destId="{EE2C20F6-6080-4842-BB11-305A060F9BC1}" srcOrd="0" destOrd="1" presId="urn:microsoft.com/office/officeart/2005/8/layout/vList2"/>
    <dgm:cxn modelId="{86E99CC4-42F9-4DBC-AF5D-34911A451E82}" type="presOf" srcId="{24ECA5AA-3B3B-472C-8356-F5DC96B980D8}" destId="{E9911DBB-404C-4675-AA6B-5BEF065850D8}" srcOrd="0" destOrd="0" presId="urn:microsoft.com/office/officeart/2005/8/layout/vList2"/>
    <dgm:cxn modelId="{AC7A6DF5-3198-4CD1-A468-C32D5A2AF169}" srcId="{FC78DD21-D51B-417E-887B-7F10CFABBF13}" destId="{B5E31832-3D10-42BD-8E5A-1E01CEF48918}" srcOrd="2" destOrd="0" parTransId="{262CBB5B-919F-4BEC-920E-362571C91928}" sibTransId="{4A6D5194-3C73-4AD4-BC95-E66B9EDC816C}"/>
    <dgm:cxn modelId="{DE5BA8F6-0AF8-4AA5-841E-2E3BA101885A}" srcId="{FC78DD21-D51B-417E-887B-7F10CFABBF13}" destId="{A7F14A57-54BE-4770-B655-0184DC56EF85}" srcOrd="5" destOrd="0" parTransId="{48548F0F-182E-4CF7-9B86-22B5CBC887B2}" sibTransId="{0707551F-37C4-4F04-9D28-6DF69D377722}"/>
    <dgm:cxn modelId="{6401D547-6AB7-40F7-A0F4-63A98903E932}" type="presParOf" srcId="{D3F97D38-FCEA-4A7B-B6CC-4316B05A64D8}" destId="{D319FB31-ACD5-413F-843C-BE926D59467D}" srcOrd="0" destOrd="0" presId="urn:microsoft.com/office/officeart/2005/8/layout/vList2"/>
    <dgm:cxn modelId="{E15B29DE-3C16-4F9D-98C5-AC3352750CA7}" type="presParOf" srcId="{D3F97D38-FCEA-4A7B-B6CC-4316B05A64D8}" destId="{E9911DBB-404C-4675-AA6B-5BEF065850D8}" srcOrd="1" destOrd="0" presId="urn:microsoft.com/office/officeart/2005/8/layout/vList2"/>
    <dgm:cxn modelId="{E164E454-793A-43BC-BA91-1CD72D770BB6}" type="presParOf" srcId="{D3F97D38-FCEA-4A7B-B6CC-4316B05A64D8}" destId="{9C029D61-81A5-4D23-BDCD-045760C9C2AE}" srcOrd="2" destOrd="0" presId="urn:microsoft.com/office/officeart/2005/8/layout/vList2"/>
    <dgm:cxn modelId="{C064BACE-0393-4B5A-8CDF-323CC30C9A8B}" type="presParOf" srcId="{D3F97D38-FCEA-4A7B-B6CC-4316B05A64D8}" destId="{EE2C20F6-6080-4842-BB11-305A060F9BC1}"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6C55D4-7317-4507-9B9B-D185C67CC5F7}">
      <dsp:nvSpPr>
        <dsp:cNvPr id="0" name=""/>
        <dsp:cNvSpPr/>
      </dsp:nvSpPr>
      <dsp:spPr>
        <a:xfrm>
          <a:off x="3571" y="252252"/>
          <a:ext cx="1561703" cy="9370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Company ANIER = 5%</a:t>
          </a:r>
        </a:p>
      </dsp:txBody>
      <dsp:txXfrm>
        <a:off x="31015" y="279696"/>
        <a:ext cx="1506815" cy="882133"/>
      </dsp:txXfrm>
    </dsp:sp>
    <dsp:sp modelId="{1B21F745-FF99-4DA9-AC75-F4AC68351BCD}">
      <dsp:nvSpPr>
        <dsp:cNvPr id="0" name=""/>
        <dsp:cNvSpPr/>
      </dsp:nvSpPr>
      <dsp:spPr>
        <a:xfrm>
          <a:off x="1721445" y="527111"/>
          <a:ext cx="331081" cy="3873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1721445" y="604571"/>
        <a:ext cx="231757" cy="232382"/>
      </dsp:txXfrm>
    </dsp:sp>
    <dsp:sp modelId="{10E9F0E7-D685-40E2-B99A-C85587519115}">
      <dsp:nvSpPr>
        <dsp:cNvPr id="0" name=""/>
        <dsp:cNvSpPr/>
      </dsp:nvSpPr>
      <dsp:spPr>
        <a:xfrm>
          <a:off x="2189956" y="252252"/>
          <a:ext cx="1561703" cy="9370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Hedge Budget = 5%</a:t>
          </a:r>
        </a:p>
      </dsp:txBody>
      <dsp:txXfrm>
        <a:off x="2217400" y="279696"/>
        <a:ext cx="1506815" cy="882133"/>
      </dsp:txXfrm>
    </dsp:sp>
    <dsp:sp modelId="{2F3EA5ED-21BC-4CAD-AB7A-70EBB637F8C0}">
      <dsp:nvSpPr>
        <dsp:cNvPr id="0" name=""/>
        <dsp:cNvSpPr/>
      </dsp:nvSpPr>
      <dsp:spPr>
        <a:xfrm>
          <a:off x="3907829" y="527111"/>
          <a:ext cx="331081" cy="3873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3907829" y="604571"/>
        <a:ext cx="231757" cy="232382"/>
      </dsp:txXfrm>
    </dsp:sp>
    <dsp:sp modelId="{2CA01B54-54B2-421F-B654-078FA6CADB31}">
      <dsp:nvSpPr>
        <dsp:cNvPr id="0" name=""/>
        <dsp:cNvSpPr/>
      </dsp:nvSpPr>
      <dsp:spPr>
        <a:xfrm>
          <a:off x="4376340" y="252252"/>
          <a:ext cx="1561703" cy="9370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Buys 10% Cap</a:t>
          </a:r>
        </a:p>
      </dsp:txBody>
      <dsp:txXfrm>
        <a:off x="4403784" y="279696"/>
        <a:ext cx="1506815" cy="882133"/>
      </dsp:txXfrm>
    </dsp:sp>
    <dsp:sp modelId="{84DA9FCB-4D8B-4A53-BAD0-2BC02E9A5620}">
      <dsp:nvSpPr>
        <dsp:cNvPr id="0" name=""/>
        <dsp:cNvSpPr/>
      </dsp:nvSpPr>
      <dsp:spPr>
        <a:xfrm>
          <a:off x="6094214" y="527111"/>
          <a:ext cx="331081" cy="3873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6094214" y="604571"/>
        <a:ext cx="231757" cy="232382"/>
      </dsp:txXfrm>
    </dsp:sp>
    <dsp:sp modelId="{B6B32BC0-82F9-4B2D-8083-66B95AACD2CE}">
      <dsp:nvSpPr>
        <dsp:cNvPr id="0" name=""/>
        <dsp:cNvSpPr/>
      </dsp:nvSpPr>
      <dsp:spPr>
        <a:xfrm>
          <a:off x="6562724" y="252252"/>
          <a:ext cx="1561703" cy="9370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Lookback calc = 6.16% MIR</a:t>
          </a:r>
        </a:p>
      </dsp:txBody>
      <dsp:txXfrm>
        <a:off x="6590168" y="279696"/>
        <a:ext cx="1506815" cy="8821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6C55D4-7317-4507-9B9B-D185C67CC5F7}">
      <dsp:nvSpPr>
        <dsp:cNvPr id="0" name=""/>
        <dsp:cNvSpPr/>
      </dsp:nvSpPr>
      <dsp:spPr>
        <a:xfrm>
          <a:off x="743" y="245372"/>
          <a:ext cx="1585417" cy="10404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Company ANIER= 5%</a:t>
          </a:r>
        </a:p>
      </dsp:txBody>
      <dsp:txXfrm>
        <a:off x="31216" y="275845"/>
        <a:ext cx="1524471" cy="979483"/>
      </dsp:txXfrm>
    </dsp:sp>
    <dsp:sp modelId="{1B21F745-FF99-4DA9-AC75-F4AC68351BCD}">
      <dsp:nvSpPr>
        <dsp:cNvPr id="0" name=""/>
        <dsp:cNvSpPr/>
      </dsp:nvSpPr>
      <dsp:spPr>
        <a:xfrm>
          <a:off x="1744702" y="568995"/>
          <a:ext cx="336108" cy="3931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1744702" y="647632"/>
        <a:ext cx="235276" cy="235909"/>
      </dsp:txXfrm>
    </dsp:sp>
    <dsp:sp modelId="{10E9F0E7-D685-40E2-B99A-C85587519115}">
      <dsp:nvSpPr>
        <dsp:cNvPr id="0" name=""/>
        <dsp:cNvSpPr/>
      </dsp:nvSpPr>
      <dsp:spPr>
        <a:xfrm>
          <a:off x="2220327" y="245372"/>
          <a:ext cx="1585417" cy="10404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Hedge Budget = 9% </a:t>
          </a:r>
        </a:p>
        <a:p>
          <a:pPr marL="0" lvl="0" indent="0" algn="ctr" defTabSz="800100">
            <a:lnSpc>
              <a:spcPct val="90000"/>
            </a:lnSpc>
            <a:spcBef>
              <a:spcPct val="0"/>
            </a:spcBef>
            <a:spcAft>
              <a:spcPct val="35000"/>
            </a:spcAft>
            <a:buNone/>
          </a:pPr>
          <a:r>
            <a:rPr lang="en-US" sz="1600" kern="1200" dirty="0"/>
            <a:t>(w/ 4% charge)</a:t>
          </a:r>
        </a:p>
      </dsp:txBody>
      <dsp:txXfrm>
        <a:off x="2250800" y="275845"/>
        <a:ext cx="1524471" cy="9794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6C55D4-7317-4507-9B9B-D185C67CC5F7}">
      <dsp:nvSpPr>
        <dsp:cNvPr id="0" name=""/>
        <dsp:cNvSpPr/>
      </dsp:nvSpPr>
      <dsp:spPr>
        <a:xfrm>
          <a:off x="0" y="385482"/>
          <a:ext cx="1553884" cy="9323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Company ANIER= 5%</a:t>
          </a:r>
        </a:p>
      </dsp:txBody>
      <dsp:txXfrm>
        <a:off x="27307" y="412789"/>
        <a:ext cx="1499270" cy="8777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038A82-4ACA-4971-B1ED-54A193C13521}">
      <dsp:nvSpPr>
        <dsp:cNvPr id="0" name=""/>
        <dsp:cNvSpPr/>
      </dsp:nvSpPr>
      <dsp:spPr>
        <a:xfrm>
          <a:off x="5294" y="0"/>
          <a:ext cx="1582374" cy="697230"/>
        </a:xfrm>
        <a:prstGeom prst="roundRect">
          <a:avLst>
            <a:gd name="adj" fmla="val 1000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Hedge Budget backed by ANIER = 5%</a:t>
          </a:r>
        </a:p>
      </dsp:txBody>
      <dsp:txXfrm>
        <a:off x="25715" y="20421"/>
        <a:ext cx="1541532" cy="656388"/>
      </dsp:txXfrm>
    </dsp:sp>
    <dsp:sp modelId="{3F2A0AC6-E8C0-4F7A-9F71-0F817B60192D}">
      <dsp:nvSpPr>
        <dsp:cNvPr id="0" name=""/>
        <dsp:cNvSpPr/>
      </dsp:nvSpPr>
      <dsp:spPr>
        <a:xfrm>
          <a:off x="1745905" y="152400"/>
          <a:ext cx="335463" cy="3924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1745905" y="230886"/>
        <a:ext cx="234824" cy="235456"/>
      </dsp:txXfrm>
    </dsp:sp>
    <dsp:sp modelId="{CA6AE88E-302B-4B1E-AA20-76964888C966}">
      <dsp:nvSpPr>
        <dsp:cNvPr id="0" name=""/>
        <dsp:cNvSpPr/>
      </dsp:nvSpPr>
      <dsp:spPr>
        <a:xfrm>
          <a:off x="2220617" y="0"/>
          <a:ext cx="1582374" cy="69723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Buys 10% Cap</a:t>
          </a:r>
        </a:p>
      </dsp:txBody>
      <dsp:txXfrm>
        <a:off x="2241038" y="20421"/>
        <a:ext cx="1541532" cy="656388"/>
      </dsp:txXfrm>
    </dsp:sp>
    <dsp:sp modelId="{F9F29E4E-6AC5-489D-9751-2EF54BAE5E93}">
      <dsp:nvSpPr>
        <dsp:cNvPr id="0" name=""/>
        <dsp:cNvSpPr/>
      </dsp:nvSpPr>
      <dsp:spPr>
        <a:xfrm>
          <a:off x="3961229" y="152400"/>
          <a:ext cx="335463" cy="3924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3961229" y="230886"/>
        <a:ext cx="234824" cy="235456"/>
      </dsp:txXfrm>
    </dsp:sp>
    <dsp:sp modelId="{2AE0345A-ADB1-425F-BE87-582CC04577AE}">
      <dsp:nvSpPr>
        <dsp:cNvPr id="0" name=""/>
        <dsp:cNvSpPr/>
      </dsp:nvSpPr>
      <dsp:spPr>
        <a:xfrm>
          <a:off x="4435941" y="0"/>
          <a:ext cx="1582374" cy="69723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Lookback calc = 6.16% MIR</a:t>
          </a:r>
        </a:p>
      </dsp:txBody>
      <dsp:txXfrm>
        <a:off x="4456362" y="20421"/>
        <a:ext cx="1541532" cy="6563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038A82-4ACA-4971-B1ED-54A193C13521}">
      <dsp:nvSpPr>
        <dsp:cNvPr id="0" name=""/>
        <dsp:cNvSpPr/>
      </dsp:nvSpPr>
      <dsp:spPr>
        <a:xfrm>
          <a:off x="5294" y="0"/>
          <a:ext cx="1582373" cy="689610"/>
        </a:xfrm>
        <a:prstGeom prst="roundRect">
          <a:avLst>
            <a:gd name="adj" fmla="val 1000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Supplemental Hedge Budget (SHB) = 4%</a:t>
          </a:r>
        </a:p>
      </dsp:txBody>
      <dsp:txXfrm>
        <a:off x="25492" y="20198"/>
        <a:ext cx="1541977" cy="649214"/>
      </dsp:txXfrm>
    </dsp:sp>
    <dsp:sp modelId="{3F2A0AC6-E8C0-4F7A-9F71-0F817B60192D}">
      <dsp:nvSpPr>
        <dsp:cNvPr id="0" name=""/>
        <dsp:cNvSpPr/>
      </dsp:nvSpPr>
      <dsp:spPr>
        <a:xfrm>
          <a:off x="1745905" y="148590"/>
          <a:ext cx="335463" cy="3924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1745905" y="227076"/>
        <a:ext cx="234824" cy="235456"/>
      </dsp:txXfrm>
    </dsp:sp>
    <dsp:sp modelId="{CA6AE88E-302B-4B1E-AA20-76964888C966}">
      <dsp:nvSpPr>
        <dsp:cNvPr id="0" name=""/>
        <dsp:cNvSpPr/>
      </dsp:nvSpPr>
      <dsp:spPr>
        <a:xfrm>
          <a:off x="2220617" y="0"/>
          <a:ext cx="1582373" cy="68961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Buys 180% multiplier</a:t>
          </a:r>
        </a:p>
      </dsp:txBody>
      <dsp:txXfrm>
        <a:off x="2240815" y="20198"/>
        <a:ext cx="1541977" cy="649214"/>
      </dsp:txXfrm>
    </dsp:sp>
    <dsp:sp modelId="{F9F29E4E-6AC5-489D-9751-2EF54BAE5E93}">
      <dsp:nvSpPr>
        <dsp:cNvPr id="0" name=""/>
        <dsp:cNvSpPr/>
      </dsp:nvSpPr>
      <dsp:spPr>
        <a:xfrm>
          <a:off x="3961228" y="148590"/>
          <a:ext cx="335463" cy="3924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3961228" y="227076"/>
        <a:ext cx="234824" cy="235456"/>
      </dsp:txXfrm>
    </dsp:sp>
    <dsp:sp modelId="{2AE0345A-ADB1-425F-BE87-582CC04577AE}">
      <dsp:nvSpPr>
        <dsp:cNvPr id="0" name=""/>
        <dsp:cNvSpPr/>
      </dsp:nvSpPr>
      <dsp:spPr>
        <a:xfrm>
          <a:off x="4435940" y="0"/>
          <a:ext cx="1582373" cy="689610"/>
        </a:xfrm>
        <a:prstGeom prst="roundRect">
          <a:avLst>
            <a:gd name="adj" fmla="val 1000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Total Indexed Credits = 10.16% (MIR+SHB)</a:t>
          </a:r>
        </a:p>
      </dsp:txBody>
      <dsp:txXfrm>
        <a:off x="4456138" y="20198"/>
        <a:ext cx="1541977" cy="64921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AE88E-302B-4B1E-AA20-76964888C966}">
      <dsp:nvSpPr>
        <dsp:cNvPr id="0" name=""/>
        <dsp:cNvSpPr/>
      </dsp:nvSpPr>
      <dsp:spPr>
        <a:xfrm>
          <a:off x="741" y="0"/>
          <a:ext cx="1580532" cy="64008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Buys 10% Cap</a:t>
          </a:r>
        </a:p>
      </dsp:txBody>
      <dsp:txXfrm>
        <a:off x="19488" y="18747"/>
        <a:ext cx="1543038" cy="602586"/>
      </dsp:txXfrm>
    </dsp:sp>
    <dsp:sp modelId="{F9F29E4E-6AC5-489D-9751-2EF54BAE5E93}">
      <dsp:nvSpPr>
        <dsp:cNvPr id="0" name=""/>
        <dsp:cNvSpPr/>
      </dsp:nvSpPr>
      <dsp:spPr>
        <a:xfrm>
          <a:off x="1739326" y="124053"/>
          <a:ext cx="335072" cy="3919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1739326" y="202447"/>
        <a:ext cx="234550" cy="235184"/>
      </dsp:txXfrm>
    </dsp:sp>
    <dsp:sp modelId="{2AE0345A-ADB1-425F-BE87-582CC04577AE}">
      <dsp:nvSpPr>
        <dsp:cNvPr id="0" name=""/>
        <dsp:cNvSpPr/>
      </dsp:nvSpPr>
      <dsp:spPr>
        <a:xfrm>
          <a:off x="2213486" y="0"/>
          <a:ext cx="1580532" cy="64008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Lookback calc = 6.16% MIR</a:t>
          </a:r>
        </a:p>
      </dsp:txBody>
      <dsp:txXfrm>
        <a:off x="2232233" y="18747"/>
        <a:ext cx="1543038" cy="60258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AE88E-302B-4B1E-AA20-76964888C966}">
      <dsp:nvSpPr>
        <dsp:cNvPr id="0" name=""/>
        <dsp:cNvSpPr/>
      </dsp:nvSpPr>
      <dsp:spPr>
        <a:xfrm>
          <a:off x="738" y="0"/>
          <a:ext cx="1574184" cy="62103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Buys 180% Multiplier </a:t>
          </a:r>
        </a:p>
      </dsp:txBody>
      <dsp:txXfrm>
        <a:off x="18927" y="18189"/>
        <a:ext cx="1537806" cy="584652"/>
      </dsp:txXfrm>
    </dsp:sp>
    <dsp:sp modelId="{F9F29E4E-6AC5-489D-9751-2EF54BAE5E93}">
      <dsp:nvSpPr>
        <dsp:cNvPr id="0" name=""/>
        <dsp:cNvSpPr/>
      </dsp:nvSpPr>
      <dsp:spPr>
        <a:xfrm>
          <a:off x="1732341" y="115316"/>
          <a:ext cx="333727" cy="3903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1732341" y="193395"/>
        <a:ext cx="233609" cy="234239"/>
      </dsp:txXfrm>
    </dsp:sp>
    <dsp:sp modelId="{2AE0345A-ADB1-425F-BE87-582CC04577AE}">
      <dsp:nvSpPr>
        <dsp:cNvPr id="0" name=""/>
        <dsp:cNvSpPr/>
      </dsp:nvSpPr>
      <dsp:spPr>
        <a:xfrm>
          <a:off x="2204596" y="0"/>
          <a:ext cx="1574184" cy="62103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Total Indexed Credits = 11.09% (MIR*</a:t>
          </a:r>
          <a:r>
            <a:rPr lang="en-US" sz="1300" kern="1200" dirty="0" err="1"/>
            <a:t>Mult</a:t>
          </a:r>
          <a:r>
            <a:rPr lang="en-US" sz="1300" kern="1200" dirty="0"/>
            <a:t>)</a:t>
          </a:r>
        </a:p>
      </dsp:txBody>
      <dsp:txXfrm>
        <a:off x="2222785" y="18189"/>
        <a:ext cx="1537806" cy="58465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19FB31-ACD5-413F-843C-BE926D59467D}">
      <dsp:nvSpPr>
        <dsp:cNvPr id="0" name=""/>
        <dsp:cNvSpPr/>
      </dsp:nvSpPr>
      <dsp:spPr>
        <a:xfrm>
          <a:off x="0" y="188375"/>
          <a:ext cx="10378440" cy="560425"/>
        </a:xfrm>
        <a:prstGeom prst="roundRect">
          <a:avLst/>
        </a:prstGeom>
        <a:solidFill>
          <a:srgbClr val="00187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For The Market</a:t>
          </a:r>
        </a:p>
      </dsp:txBody>
      <dsp:txXfrm>
        <a:off x="27358" y="215733"/>
        <a:ext cx="10323724" cy="505709"/>
      </dsp:txXfrm>
    </dsp:sp>
    <dsp:sp modelId="{E9911DBB-404C-4675-AA6B-5BEF065850D8}">
      <dsp:nvSpPr>
        <dsp:cNvPr id="0" name=""/>
        <dsp:cNvSpPr/>
      </dsp:nvSpPr>
      <dsp:spPr>
        <a:xfrm>
          <a:off x="0" y="748801"/>
          <a:ext cx="10378440" cy="2020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515"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n-US" sz="1600" kern="1200" dirty="0">
              <a:latin typeface="Arial" panose="020B0604020202020204" pitchFamily="34" charset="0"/>
              <a:cs typeface="Arial" panose="020B0604020202020204" pitchFamily="34" charset="0"/>
            </a:rPr>
            <a:t>Illustrated values for IUL products, which are already lower due to economic factors, will become even lower</a:t>
          </a:r>
        </a:p>
        <a:p>
          <a:pPr marL="171450" lvl="1" indent="-171450" algn="l" defTabSz="711200">
            <a:lnSpc>
              <a:spcPct val="90000"/>
            </a:lnSpc>
            <a:spcBef>
              <a:spcPct val="0"/>
            </a:spcBef>
            <a:spcAft>
              <a:spcPct val="20000"/>
            </a:spcAft>
            <a:buChar char="•"/>
          </a:pPr>
          <a:r>
            <a:rPr lang="en-US" sz="1600" kern="1200" dirty="0">
              <a:latin typeface="Arial" panose="020B0604020202020204" pitchFamily="34" charset="0"/>
              <a:cs typeface="Arial" panose="020B0604020202020204" pitchFamily="34" charset="0"/>
            </a:rPr>
            <a:t>Products with charge supported multipliers, cap buy-ups, and other features will be most impacted</a:t>
          </a:r>
        </a:p>
        <a:p>
          <a:pPr marL="171450" lvl="1" indent="-171450" algn="l" defTabSz="711200">
            <a:lnSpc>
              <a:spcPct val="90000"/>
            </a:lnSpc>
            <a:spcBef>
              <a:spcPct val="0"/>
            </a:spcBef>
            <a:spcAft>
              <a:spcPct val="20000"/>
            </a:spcAft>
            <a:buChar char="•"/>
          </a:pPr>
          <a:r>
            <a:rPr lang="en-US" sz="1600" kern="1200" dirty="0">
              <a:latin typeface="Arial" panose="020B0604020202020204" pitchFamily="34" charset="0"/>
              <a:cs typeface="Arial" panose="020B0604020202020204" pitchFamily="34" charset="0"/>
            </a:rPr>
            <a:t>Max illustrated rates will become more aligned across companies and index linked bonuses (which are added to the Max Illustrated rate) will be neutralized</a:t>
          </a:r>
        </a:p>
        <a:p>
          <a:pPr marL="171450" lvl="1" indent="-171450" algn="l" defTabSz="711200">
            <a:lnSpc>
              <a:spcPct val="90000"/>
            </a:lnSpc>
            <a:spcBef>
              <a:spcPct val="0"/>
            </a:spcBef>
            <a:spcAft>
              <a:spcPct val="20000"/>
            </a:spcAft>
            <a:buChar char="•"/>
          </a:pPr>
          <a:r>
            <a:rPr lang="en-US" sz="1600" kern="1200" dirty="0">
              <a:latin typeface="Arial" panose="020B0604020202020204" pitchFamily="34" charset="0"/>
              <a:cs typeface="Arial" panose="020B0604020202020204" pitchFamily="34" charset="0"/>
            </a:rPr>
            <a:t>As a result, the competitive landscape will become much tighter</a:t>
          </a:r>
        </a:p>
        <a:p>
          <a:pPr marL="171450" lvl="1" indent="-171450" algn="l" defTabSz="711200">
            <a:lnSpc>
              <a:spcPct val="90000"/>
            </a:lnSpc>
            <a:spcBef>
              <a:spcPct val="0"/>
            </a:spcBef>
            <a:spcAft>
              <a:spcPct val="20000"/>
            </a:spcAft>
            <a:buChar char="•"/>
          </a:pPr>
          <a:r>
            <a:rPr lang="en-US" sz="1600" kern="1200" dirty="0">
              <a:latin typeface="Arial" panose="020B0604020202020204" pitchFamily="34" charset="0"/>
              <a:cs typeface="Arial" panose="020B0604020202020204" pitchFamily="34" charset="0"/>
            </a:rPr>
            <a:t>Carriers will be less incentivized to add riskier indexing features because it won’t increase the </a:t>
          </a:r>
          <a:r>
            <a:rPr lang="en-US" sz="1600" kern="1200" dirty="0"/>
            <a:t>illustrated </a:t>
          </a:r>
          <a:r>
            <a:rPr lang="en-US" sz="1600" kern="1200" dirty="0">
              <a:latin typeface="Arial" panose="020B0604020202020204" pitchFamily="34" charset="0"/>
              <a:cs typeface="Arial" panose="020B0604020202020204" pitchFamily="34" charset="0"/>
            </a:rPr>
            <a:t>values</a:t>
          </a:r>
        </a:p>
        <a:p>
          <a:pPr marL="171450" lvl="1" indent="-171450" algn="l" defTabSz="755650">
            <a:lnSpc>
              <a:spcPct val="90000"/>
            </a:lnSpc>
            <a:spcBef>
              <a:spcPct val="0"/>
            </a:spcBef>
            <a:spcAft>
              <a:spcPct val="20000"/>
            </a:spcAft>
            <a:buChar char="•"/>
          </a:pPr>
          <a:endParaRPr lang="en-US" sz="1700" kern="1200" dirty="0"/>
        </a:p>
      </dsp:txBody>
      <dsp:txXfrm>
        <a:off x="0" y="748801"/>
        <a:ext cx="10378440" cy="2020320"/>
      </dsp:txXfrm>
    </dsp:sp>
    <dsp:sp modelId="{9C029D61-81A5-4D23-BDCD-045760C9C2AE}">
      <dsp:nvSpPr>
        <dsp:cNvPr id="0" name=""/>
        <dsp:cNvSpPr/>
      </dsp:nvSpPr>
      <dsp:spPr>
        <a:xfrm>
          <a:off x="0" y="2769121"/>
          <a:ext cx="10378440" cy="566092"/>
        </a:xfrm>
        <a:prstGeom prst="roundRect">
          <a:avLst/>
        </a:prstGeom>
        <a:solidFill>
          <a:srgbClr val="F2813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For Individual Carriers</a:t>
          </a:r>
        </a:p>
      </dsp:txBody>
      <dsp:txXfrm>
        <a:off x="27634" y="2796755"/>
        <a:ext cx="10323172" cy="510824"/>
      </dsp:txXfrm>
    </dsp:sp>
    <dsp:sp modelId="{EE2C20F6-6080-4842-BB11-305A060F9BC1}">
      <dsp:nvSpPr>
        <dsp:cNvPr id="0" name=""/>
        <dsp:cNvSpPr/>
      </dsp:nvSpPr>
      <dsp:spPr>
        <a:xfrm>
          <a:off x="0" y="3335213"/>
          <a:ext cx="10378440" cy="1059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515"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n-US" sz="1600" kern="1200" dirty="0">
              <a:latin typeface="Arial" panose="020B0604020202020204" pitchFamily="34" charset="0"/>
              <a:cs typeface="Arial" panose="020B0604020202020204" pitchFamily="34" charset="0"/>
            </a:rPr>
            <a:t>Companies that never offered multipliers will see fewer changes</a:t>
          </a:r>
        </a:p>
        <a:p>
          <a:pPr marL="171450" lvl="1" indent="-171450" algn="l" defTabSz="711200">
            <a:lnSpc>
              <a:spcPct val="90000"/>
            </a:lnSpc>
            <a:spcBef>
              <a:spcPct val="0"/>
            </a:spcBef>
            <a:spcAft>
              <a:spcPct val="20000"/>
            </a:spcAft>
            <a:buChar char="•"/>
          </a:pPr>
          <a:r>
            <a:rPr lang="en-US" sz="1600" kern="1200" dirty="0">
              <a:latin typeface="Arial" panose="020B0604020202020204" pitchFamily="34" charset="0"/>
              <a:cs typeface="Arial" panose="020B0604020202020204" pitchFamily="34" charset="0"/>
            </a:rPr>
            <a:t>Companies with multipliers may remove them because they don’t provide illustratable benefits</a:t>
          </a:r>
        </a:p>
        <a:p>
          <a:pPr marL="171450" lvl="1" indent="-171450" algn="l" defTabSz="711200">
            <a:lnSpc>
              <a:spcPct val="90000"/>
            </a:lnSpc>
            <a:spcBef>
              <a:spcPct val="0"/>
            </a:spcBef>
            <a:spcAft>
              <a:spcPct val="20000"/>
            </a:spcAft>
            <a:buChar char="•"/>
          </a:pPr>
          <a:r>
            <a:rPr lang="en-US" sz="1600" kern="1200" dirty="0">
              <a:latin typeface="Arial" panose="020B0604020202020204" pitchFamily="34" charset="0"/>
              <a:cs typeface="Arial" panose="020B0604020202020204" pitchFamily="34" charset="0"/>
            </a:rPr>
            <a:t>Companies with multipliers may keep them, and market the potential benefits outside of the illustration</a:t>
          </a:r>
        </a:p>
      </dsp:txBody>
      <dsp:txXfrm>
        <a:off x="0" y="3335213"/>
        <a:ext cx="10378440" cy="105984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D354A4-E0FD-E24C-B30F-22FA38F3DDDA}" type="datetimeFigureOut">
              <a:rPr lang="en-US" smtClean="0"/>
              <a:t>11/9/2020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137CEE-3872-1F4B-86B7-37DC2E1038D1}" type="slidenum">
              <a:rPr lang="en-US" smtClean="0"/>
              <a:t>‹#›</a:t>
            </a:fld>
            <a:endParaRPr lang="en-US"/>
          </a:p>
        </p:txBody>
      </p:sp>
    </p:spTree>
    <p:extLst>
      <p:ext uri="{BB962C8B-B14F-4D97-AF65-F5344CB8AC3E}">
        <p14:creationId xmlns:p14="http://schemas.microsoft.com/office/powerpoint/2010/main" val="2604625430"/>
      </p:ext>
    </p:extLst>
  </p:cSld>
  <p:clrMap bg1="lt1" tx1="dk1" bg2="lt2" tx2="dk2" accent1="accent1" accent2="accent2" accent3="accent3" accent4="accent4" accent5="accent5" accent6="accent6" hlink="hlink" folHlink="folHlink"/>
  <p:notesStyle>
    <a:lvl1pPr marL="0" algn="l" defTabSz="457178" rtl="0" eaLnBrk="1" latinLnBrk="0" hangingPunct="1">
      <a:defRPr sz="1200" kern="1200">
        <a:solidFill>
          <a:schemeClr val="tx1"/>
        </a:solidFill>
        <a:latin typeface="+mn-lt"/>
        <a:ea typeface="+mn-ea"/>
        <a:cs typeface="+mn-cs"/>
      </a:defRPr>
    </a:lvl1pPr>
    <a:lvl2pPr marL="457178" algn="l" defTabSz="457178" rtl="0" eaLnBrk="1" latinLnBrk="0" hangingPunct="1">
      <a:defRPr sz="1200" kern="1200">
        <a:solidFill>
          <a:schemeClr val="tx1"/>
        </a:solidFill>
        <a:latin typeface="+mn-lt"/>
        <a:ea typeface="+mn-ea"/>
        <a:cs typeface="+mn-cs"/>
      </a:defRPr>
    </a:lvl2pPr>
    <a:lvl3pPr marL="914354" algn="l" defTabSz="457178" rtl="0" eaLnBrk="1" latinLnBrk="0" hangingPunct="1">
      <a:defRPr sz="1200" kern="1200">
        <a:solidFill>
          <a:schemeClr val="tx1"/>
        </a:solidFill>
        <a:latin typeface="+mn-lt"/>
        <a:ea typeface="+mn-ea"/>
        <a:cs typeface="+mn-cs"/>
      </a:defRPr>
    </a:lvl3pPr>
    <a:lvl4pPr marL="1371532" algn="l" defTabSz="457178" rtl="0" eaLnBrk="1" latinLnBrk="0" hangingPunct="1">
      <a:defRPr sz="1200" kern="1200">
        <a:solidFill>
          <a:schemeClr val="tx1"/>
        </a:solidFill>
        <a:latin typeface="+mn-lt"/>
        <a:ea typeface="+mn-ea"/>
        <a:cs typeface="+mn-cs"/>
      </a:defRPr>
    </a:lvl4pPr>
    <a:lvl5pPr marL="1828709" algn="l" defTabSz="457178" rtl="0" eaLnBrk="1" latinLnBrk="0" hangingPunct="1">
      <a:defRPr sz="1200" kern="1200">
        <a:solidFill>
          <a:schemeClr val="tx1"/>
        </a:solidFill>
        <a:latin typeface="+mn-lt"/>
        <a:ea typeface="+mn-ea"/>
        <a:cs typeface="+mn-cs"/>
      </a:defRPr>
    </a:lvl5pPr>
    <a:lvl6pPr marL="2285886" algn="l" defTabSz="457178" rtl="0" eaLnBrk="1" latinLnBrk="0" hangingPunct="1">
      <a:defRPr sz="1200" kern="1200">
        <a:solidFill>
          <a:schemeClr val="tx1"/>
        </a:solidFill>
        <a:latin typeface="+mn-lt"/>
        <a:ea typeface="+mn-ea"/>
        <a:cs typeface="+mn-cs"/>
      </a:defRPr>
    </a:lvl6pPr>
    <a:lvl7pPr marL="2743062" algn="l" defTabSz="457178" rtl="0" eaLnBrk="1" latinLnBrk="0" hangingPunct="1">
      <a:defRPr sz="1200" kern="1200">
        <a:solidFill>
          <a:schemeClr val="tx1"/>
        </a:solidFill>
        <a:latin typeface="+mn-lt"/>
        <a:ea typeface="+mn-ea"/>
        <a:cs typeface="+mn-cs"/>
      </a:defRPr>
    </a:lvl7pPr>
    <a:lvl8pPr marL="3200240" algn="l" defTabSz="457178" rtl="0" eaLnBrk="1" latinLnBrk="0" hangingPunct="1">
      <a:defRPr sz="1200" kern="1200">
        <a:solidFill>
          <a:schemeClr val="tx1"/>
        </a:solidFill>
        <a:latin typeface="+mn-lt"/>
        <a:ea typeface="+mn-ea"/>
        <a:cs typeface="+mn-cs"/>
      </a:defRPr>
    </a:lvl8pPr>
    <a:lvl9pPr marL="3657418" algn="l" defTabSz="4571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10"/>
          </p:nvPr>
        </p:nvSpPr>
        <p:spPr/>
        <p:txBody>
          <a:bodyPr/>
          <a:lstStyle/>
          <a:p>
            <a:fld id="{9C137CEE-3872-1F4B-86B7-37DC2E1038D1}" type="slidenum">
              <a:rPr lang="en-US" smtClean="0"/>
              <a:t>1</a:t>
            </a:fld>
            <a:endParaRPr lang="en-US"/>
          </a:p>
        </p:txBody>
      </p:sp>
    </p:spTree>
    <p:extLst>
      <p:ext uri="{BB962C8B-B14F-4D97-AF65-F5344CB8AC3E}">
        <p14:creationId xmlns:p14="http://schemas.microsoft.com/office/powerpoint/2010/main" val="1282543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Clr>
                <a:srgbClr val="0070C0"/>
              </a:buClr>
            </a:pPr>
            <a:r>
              <a:rPr lang="en-US" sz="2000" dirty="0">
                <a:solidFill>
                  <a:srgbClr val="0070C0"/>
                </a:solidFill>
              </a:rPr>
              <a:t>Read slide</a:t>
            </a:r>
            <a:endParaRPr lang="en-US" sz="2000" dirty="0"/>
          </a:p>
        </p:txBody>
      </p:sp>
      <p:sp>
        <p:nvSpPr>
          <p:cNvPr id="4" name="Slide Number Placeholder 3"/>
          <p:cNvSpPr>
            <a:spLocks noGrp="1"/>
          </p:cNvSpPr>
          <p:nvPr>
            <p:ph type="sldNum" sz="quarter" idx="10"/>
          </p:nvPr>
        </p:nvSpPr>
        <p:spPr/>
        <p:txBody>
          <a:bodyPr/>
          <a:lstStyle/>
          <a:p>
            <a:fld id="{819A84C3-21D7-40BE-B340-21BC0FF2F5D9}"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176364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Clr>
                <a:srgbClr val="0070C0"/>
              </a:buClr>
            </a:pPr>
            <a:r>
              <a:rPr lang="en-US" sz="2000" dirty="0">
                <a:solidFill>
                  <a:srgbClr val="0070C0"/>
                </a:solidFill>
              </a:rPr>
              <a:t>Read slide</a:t>
            </a:r>
            <a:endParaRPr lang="en-US" sz="2000" dirty="0"/>
          </a:p>
        </p:txBody>
      </p:sp>
      <p:sp>
        <p:nvSpPr>
          <p:cNvPr id="4" name="Slide Number Placeholder 3"/>
          <p:cNvSpPr>
            <a:spLocks noGrp="1"/>
          </p:cNvSpPr>
          <p:nvPr>
            <p:ph type="sldNum" sz="quarter" idx="10"/>
          </p:nvPr>
        </p:nvSpPr>
        <p:spPr/>
        <p:txBody>
          <a:bodyPr/>
          <a:lstStyle/>
          <a:p>
            <a:fld id="{819A84C3-21D7-40BE-B340-21BC0FF2F5D9}"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942906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Clr>
                <a:srgbClr val="0070C0"/>
              </a:buClr>
            </a:pPr>
            <a:r>
              <a:rPr lang="en-US" sz="2000" dirty="0">
                <a:solidFill>
                  <a:srgbClr val="0070C0"/>
                </a:solidFill>
              </a:rPr>
              <a:t>Read slide</a:t>
            </a:r>
            <a:endParaRPr lang="en-US" sz="2000" dirty="0"/>
          </a:p>
        </p:txBody>
      </p:sp>
      <p:sp>
        <p:nvSpPr>
          <p:cNvPr id="4" name="Slide Number Placeholder 3"/>
          <p:cNvSpPr>
            <a:spLocks noGrp="1"/>
          </p:cNvSpPr>
          <p:nvPr>
            <p:ph type="sldNum" sz="quarter" idx="10"/>
          </p:nvPr>
        </p:nvSpPr>
        <p:spPr/>
        <p:txBody>
          <a:bodyPr/>
          <a:lstStyle/>
          <a:p>
            <a:fld id="{819A84C3-21D7-40BE-B340-21BC0FF2F5D9}"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176364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Clr>
                <a:srgbClr val="0070C0"/>
              </a:buClr>
            </a:pPr>
            <a:r>
              <a:rPr lang="en-US" sz="2000" dirty="0">
                <a:solidFill>
                  <a:srgbClr val="0070C0"/>
                </a:solidFill>
              </a:rPr>
              <a:t>Read slide</a:t>
            </a:r>
            <a:endParaRPr lang="en-US" sz="2000" dirty="0"/>
          </a:p>
        </p:txBody>
      </p:sp>
      <p:sp>
        <p:nvSpPr>
          <p:cNvPr id="4" name="Slide Number Placeholder 3"/>
          <p:cNvSpPr>
            <a:spLocks noGrp="1"/>
          </p:cNvSpPr>
          <p:nvPr>
            <p:ph type="sldNum" sz="quarter" idx="10"/>
          </p:nvPr>
        </p:nvSpPr>
        <p:spPr/>
        <p:txBody>
          <a:bodyPr/>
          <a:lstStyle/>
          <a:p>
            <a:fld id="{819A84C3-21D7-40BE-B340-21BC0FF2F5D9}"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176364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Clr>
                <a:srgbClr val="0070C0"/>
              </a:buClr>
            </a:pPr>
            <a:r>
              <a:rPr lang="en-US" sz="2000" dirty="0">
                <a:solidFill>
                  <a:srgbClr val="0070C0"/>
                </a:solidFill>
              </a:rPr>
              <a:t>Read slide</a:t>
            </a:r>
            <a:endParaRPr lang="en-US" sz="2000" dirty="0"/>
          </a:p>
        </p:txBody>
      </p:sp>
      <p:sp>
        <p:nvSpPr>
          <p:cNvPr id="4" name="Slide Number Placeholder 3"/>
          <p:cNvSpPr>
            <a:spLocks noGrp="1"/>
          </p:cNvSpPr>
          <p:nvPr>
            <p:ph type="sldNum" sz="quarter" idx="10"/>
          </p:nvPr>
        </p:nvSpPr>
        <p:spPr/>
        <p:txBody>
          <a:bodyPr/>
          <a:lstStyle/>
          <a:p>
            <a:fld id="{819A84C3-21D7-40BE-B340-21BC0FF2F5D9}"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1763646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137CEE-3872-1F4B-86B7-37DC2E1038D1}" type="slidenum">
              <a:rPr lang="en-US" smtClean="0"/>
              <a:t>7</a:t>
            </a:fld>
            <a:endParaRPr lang="en-US"/>
          </a:p>
        </p:txBody>
      </p:sp>
    </p:spTree>
    <p:extLst>
      <p:ext uri="{BB962C8B-B14F-4D97-AF65-F5344CB8AC3E}">
        <p14:creationId xmlns:p14="http://schemas.microsoft.com/office/powerpoint/2010/main" val="6542573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Multi color Title slide Product 2020">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3D1E3AE-C4D8-344D-8913-8E4A4543490F}"/>
              </a:ext>
            </a:extLst>
          </p:cNvPr>
          <p:cNvSpPr/>
          <p:nvPr userDrawn="1"/>
        </p:nvSpPr>
        <p:spPr>
          <a:xfrm>
            <a:off x="-25400" y="0"/>
            <a:ext cx="12252960" cy="1371600"/>
          </a:xfrm>
          <a:prstGeom prst="rect">
            <a:avLst/>
          </a:prstGeom>
          <a:solidFill>
            <a:srgbClr val="001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9" descr="logo_white_0-02.eps"/>
          <p:cNvPicPr>
            <a:picLocks noChangeAspect="1"/>
          </p:cNvPicPr>
          <p:nvPr/>
        </p:nvPicPr>
        <p:blipFill>
          <a:blip r:embed="rId2" cstate="print">
            <a:extLst>
              <a:ext uri="{28A0092B-C50C-407E-A947-70E740481C1C}">
                <a14:useLocalDpi xmlns:a14="http://schemas.microsoft.com/office/drawing/2010/main"/>
              </a:ext>
            </a:extLst>
          </a:blip>
          <a:srcRect/>
          <a:stretch>
            <a:fillRect/>
          </a:stretch>
        </p:blipFill>
        <p:spPr bwMode="gray">
          <a:xfrm>
            <a:off x="594785" y="6230940"/>
            <a:ext cx="89746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userDrawn="1"/>
        </p:nvSpPr>
        <p:spPr bwMode="auto">
          <a:xfrm>
            <a:off x="5588000" y="6400801"/>
            <a:ext cx="6096000" cy="307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7" tIns="60948" rIns="121897" bIns="60948">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607367" eaLnBrk="1" fontAlgn="base" hangingPunct="1">
              <a:spcBef>
                <a:spcPct val="0"/>
              </a:spcBef>
              <a:spcAft>
                <a:spcPct val="0"/>
              </a:spcAft>
              <a:defRPr/>
            </a:pPr>
            <a:r>
              <a:rPr lang="en-US" altLang="en-US" sz="1200" dirty="0">
                <a:solidFill>
                  <a:srgbClr val="FFFFFF"/>
                </a:solidFill>
              </a:rPr>
              <a:t>FOR FINANCIAL PROFESSIONAL USE ONLY-NOT FOR PUBLIC DISTRIBUTION</a:t>
            </a:r>
          </a:p>
        </p:txBody>
      </p:sp>
      <p:sp>
        <p:nvSpPr>
          <p:cNvPr id="70658" name="Title Placeholder 22"/>
          <p:cNvSpPr>
            <a:spLocks noGrp="1"/>
          </p:cNvSpPr>
          <p:nvPr>
            <p:ph type="ctrTitle"/>
          </p:nvPr>
        </p:nvSpPr>
        <p:spPr bwMode="gray">
          <a:xfrm>
            <a:off x="838199" y="2611440"/>
            <a:ext cx="10515601" cy="1279525"/>
          </a:xfrm>
          <a:ln>
            <a:noFill/>
          </a:ln>
        </p:spPr>
        <p:txBody>
          <a:bodyPr wrap="square">
            <a:normAutofit/>
          </a:bodyPr>
          <a:lstStyle>
            <a:lvl1pPr>
              <a:defRPr sz="4500" b="0" i="0">
                <a:solidFill>
                  <a:srgbClr val="001871"/>
                </a:solidFill>
                <a:latin typeface="Arial" panose="020B0604020202020204" pitchFamily="34" charset="0"/>
                <a:cs typeface="Arial" panose="020B0604020202020204" pitchFamily="34" charset="0"/>
              </a:defRPr>
            </a:lvl1pPr>
          </a:lstStyle>
          <a:p>
            <a:endParaRPr lang="en-US" dirty="0"/>
          </a:p>
        </p:txBody>
      </p:sp>
      <p:sp>
        <p:nvSpPr>
          <p:cNvPr id="10" name="Rectangle 9"/>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a:p>
        </p:txBody>
      </p:sp>
      <p:grpSp>
        <p:nvGrpSpPr>
          <p:cNvPr id="7" name="Group 6">
            <a:extLst>
              <a:ext uri="{FF2B5EF4-FFF2-40B4-BE49-F238E27FC236}">
                <a16:creationId xmlns:a16="http://schemas.microsoft.com/office/drawing/2014/main" id="{1C2674B7-D3B1-1A45-9336-EC400CD3985A}"/>
              </a:ext>
            </a:extLst>
          </p:cNvPr>
          <p:cNvGrpSpPr/>
          <p:nvPr userDrawn="1"/>
        </p:nvGrpSpPr>
        <p:grpSpPr>
          <a:xfrm>
            <a:off x="-25400" y="5674551"/>
            <a:ext cx="12252960" cy="228601"/>
            <a:chOff x="0" y="1491273"/>
            <a:chExt cx="12055672" cy="228601"/>
          </a:xfrm>
        </p:grpSpPr>
        <p:sp>
          <p:nvSpPr>
            <p:cNvPr id="9" name="Rectangle 8">
              <a:extLst>
                <a:ext uri="{FF2B5EF4-FFF2-40B4-BE49-F238E27FC236}">
                  <a16:creationId xmlns:a16="http://schemas.microsoft.com/office/drawing/2014/main" id="{334FFA1F-E1D2-9A41-A334-5B022D1B44D6}"/>
                </a:ext>
              </a:extLst>
            </p:cNvPr>
            <p:cNvSpPr/>
            <p:nvPr/>
          </p:nvSpPr>
          <p:spPr>
            <a:xfrm>
              <a:off x="0" y="1491273"/>
              <a:ext cx="1508760" cy="228600"/>
            </a:xfrm>
            <a:prstGeom prst="rect">
              <a:avLst/>
            </a:prstGeom>
            <a:solidFill>
              <a:srgbClr val="8F4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6DD3D5D-5D54-9448-A8D5-DD5B61705051}"/>
                </a:ext>
              </a:extLst>
            </p:cNvPr>
            <p:cNvSpPr/>
            <p:nvPr/>
          </p:nvSpPr>
          <p:spPr>
            <a:xfrm>
              <a:off x="1508125" y="1491273"/>
              <a:ext cx="1508760" cy="22860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C308584-4621-5944-A3D7-7423489B7D8B}"/>
                </a:ext>
              </a:extLst>
            </p:cNvPr>
            <p:cNvSpPr/>
            <p:nvPr/>
          </p:nvSpPr>
          <p:spPr>
            <a:xfrm>
              <a:off x="3016250" y="1491273"/>
              <a:ext cx="1508760" cy="228600"/>
            </a:xfrm>
            <a:prstGeom prst="rect">
              <a:avLst/>
            </a:prstGeom>
            <a:solidFill>
              <a:srgbClr val="EC1A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629F4E8E-D9E1-B447-8007-E22E598A8022}"/>
                </a:ext>
              </a:extLst>
            </p:cNvPr>
            <p:cNvSpPr/>
            <p:nvPr/>
          </p:nvSpPr>
          <p:spPr>
            <a:xfrm>
              <a:off x="4524375" y="1491273"/>
              <a:ext cx="1508760"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FB50E05-B769-7849-8A13-5E3AD4E27189}"/>
                </a:ext>
              </a:extLst>
            </p:cNvPr>
            <p:cNvSpPr/>
            <p:nvPr/>
          </p:nvSpPr>
          <p:spPr>
            <a:xfrm>
              <a:off x="6022537" y="1491274"/>
              <a:ext cx="1508760"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44EFAF0-9D46-2F41-B21C-526E04266CED}"/>
                </a:ext>
              </a:extLst>
            </p:cNvPr>
            <p:cNvSpPr/>
            <p:nvPr/>
          </p:nvSpPr>
          <p:spPr>
            <a:xfrm>
              <a:off x="7530662" y="1491274"/>
              <a:ext cx="1508760" cy="228600"/>
            </a:xfrm>
            <a:prstGeom prst="rect">
              <a:avLst/>
            </a:prstGeom>
            <a:solidFill>
              <a:srgbClr val="00B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EC1C1B39-EB01-B84D-8255-56145A0875B1}"/>
                </a:ext>
              </a:extLst>
            </p:cNvPr>
            <p:cNvSpPr/>
            <p:nvPr/>
          </p:nvSpPr>
          <p:spPr>
            <a:xfrm>
              <a:off x="9038787" y="1491274"/>
              <a:ext cx="1508760"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2CEECE6F-592F-3C4B-A110-60F96D936A0B}"/>
                </a:ext>
              </a:extLst>
            </p:cNvPr>
            <p:cNvSpPr/>
            <p:nvPr/>
          </p:nvSpPr>
          <p:spPr>
            <a:xfrm>
              <a:off x="10546912" y="1491274"/>
              <a:ext cx="150876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9" name="Picture 18" descr="AIG_r_w.png">
            <a:extLst>
              <a:ext uri="{FF2B5EF4-FFF2-40B4-BE49-F238E27FC236}">
                <a16:creationId xmlns:a16="http://schemas.microsoft.com/office/drawing/2014/main" id="{208AB7A8-886D-3D44-A593-AB7BA7291DE3}"/>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952457" y="404703"/>
            <a:ext cx="936171" cy="457200"/>
          </a:xfrm>
          <a:prstGeom prst="rect">
            <a:avLst/>
          </a:prstGeom>
        </p:spPr>
      </p:pic>
      <p:pic>
        <p:nvPicPr>
          <p:cNvPr id="5" name="Picture 4">
            <a:extLst>
              <a:ext uri="{FF2B5EF4-FFF2-40B4-BE49-F238E27FC236}">
                <a16:creationId xmlns:a16="http://schemas.microsoft.com/office/drawing/2014/main" id="{F6A2C1C7-E24C-3340-BF4A-ABFE25D7F4E5}"/>
              </a:ext>
            </a:extLst>
          </p:cNvPr>
          <p:cNvPicPr>
            <a:picLocks noChangeAspect="1"/>
          </p:cNvPicPr>
          <p:nvPr userDrawn="1"/>
        </p:nvPicPr>
        <p:blipFill>
          <a:blip r:embed="rId4"/>
          <a:stretch>
            <a:fillRect/>
          </a:stretch>
        </p:blipFill>
        <p:spPr>
          <a:xfrm>
            <a:off x="260350" y="355600"/>
            <a:ext cx="6108700" cy="635000"/>
          </a:xfrm>
          <a:prstGeom prst="rect">
            <a:avLst/>
          </a:prstGeom>
        </p:spPr>
      </p:pic>
      <p:sp>
        <p:nvSpPr>
          <p:cNvPr id="43" name="Slide Number Placeholder 27">
            <a:extLst>
              <a:ext uri="{FF2B5EF4-FFF2-40B4-BE49-F238E27FC236}">
                <a16:creationId xmlns:a16="http://schemas.microsoft.com/office/drawing/2014/main" id="{4C4DCEAA-CC49-FC45-9DC3-0502BBCA4771}"/>
              </a:ext>
            </a:extLst>
          </p:cNvPr>
          <p:cNvSpPr>
            <a:spLocks noGrp="1"/>
          </p:cNvSpPr>
          <p:nvPr>
            <p:ph type="sldNum" sz="quarter" idx="12"/>
          </p:nvPr>
        </p:nvSpPr>
        <p:spPr>
          <a:xfrm>
            <a:off x="6390752" y="6459615"/>
            <a:ext cx="5385917" cy="138499"/>
          </a:xfrm>
        </p:spPr>
        <p:txBody>
          <a:bodyPr/>
          <a:lstStyle>
            <a:lvl1pPr>
              <a:defRPr sz="900">
                <a:solidFill>
                  <a:schemeClr val="bg1">
                    <a:lumMod val="85000"/>
                  </a:schemeClr>
                </a:solidFill>
              </a:defRPr>
            </a:lvl1pPr>
          </a:lstStyle>
          <a:p>
            <a:r>
              <a:rPr lang="en-US" altLang="en-US">
                <a:latin typeface="Arial" charset="0"/>
                <a:ea typeface="Arial" charset="0"/>
                <a:cs typeface="Arial" charset="0"/>
              </a:rPr>
              <a:t>FOR FINANCIAL PROFESSIONAL USE ONLY </a:t>
            </a:r>
            <a:r>
              <a:rPr lang="mr-IN" altLang="en-US">
                <a:latin typeface="Arial" charset="0"/>
                <a:ea typeface="Arial" charset="0"/>
                <a:cs typeface="Arial" charset="0"/>
              </a:rPr>
              <a:t>–</a:t>
            </a:r>
            <a:r>
              <a:rPr lang="en-US" altLang="en-US">
                <a:latin typeface="Arial" charset="0"/>
                <a:ea typeface="Arial" charset="0"/>
                <a:cs typeface="Arial" charset="0"/>
              </a:rPr>
              <a:t> NOT FOR PUBLIC DISTRIBUTION.</a:t>
            </a:r>
            <a:endParaRPr lang="en-US" altLang="en-US" dirty="0">
              <a:latin typeface="Arial" charset="0"/>
              <a:ea typeface="Arial" charset="0"/>
              <a:cs typeface="Arial" charset="0"/>
            </a:endParaRPr>
          </a:p>
        </p:txBody>
      </p:sp>
    </p:spTree>
    <p:extLst>
      <p:ext uri="{BB962C8B-B14F-4D97-AF65-F5344CB8AC3E}">
        <p14:creationId xmlns:p14="http://schemas.microsoft.com/office/powerpoint/2010/main" val="2165708889"/>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26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View Finder Transition - 2020">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5" name="Rectangle 4">
            <a:extLst>
              <a:ext uri="{FF2B5EF4-FFF2-40B4-BE49-F238E27FC236}">
                <a16:creationId xmlns:a16="http://schemas.microsoft.com/office/drawing/2014/main" id="{FB4DB54E-C5D8-AF4F-87EB-CD7A4B6B8423}"/>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8" name="Picture 7" descr="A picture containing food&#10;&#10;Description automatically generated">
            <a:extLst>
              <a:ext uri="{FF2B5EF4-FFF2-40B4-BE49-F238E27FC236}">
                <a16:creationId xmlns:a16="http://schemas.microsoft.com/office/drawing/2014/main" id="{EB00D8DA-8FBE-6A4A-A887-3CE0839A7C26}"/>
              </a:ext>
            </a:extLst>
          </p:cNvPr>
          <p:cNvPicPr>
            <a:picLocks noChangeAspect="1"/>
          </p:cNvPicPr>
          <p:nvPr userDrawn="1"/>
        </p:nvPicPr>
        <p:blipFill>
          <a:blip r:embed="rId3"/>
          <a:stretch>
            <a:fillRect/>
          </a:stretch>
        </p:blipFill>
        <p:spPr>
          <a:xfrm>
            <a:off x="3173316" y="1507519"/>
            <a:ext cx="1056701" cy="1056701"/>
          </a:xfrm>
          <a:prstGeom prst="rect">
            <a:avLst/>
          </a:prstGeom>
        </p:spPr>
      </p:pic>
      <p:pic>
        <p:nvPicPr>
          <p:cNvPr id="9" name="Picture 8" descr="A picture containing food&#10;&#10;Description automatically generated">
            <a:extLst>
              <a:ext uri="{FF2B5EF4-FFF2-40B4-BE49-F238E27FC236}">
                <a16:creationId xmlns:a16="http://schemas.microsoft.com/office/drawing/2014/main" id="{8977DFBA-503B-D443-9046-AA58066799A1}"/>
              </a:ext>
            </a:extLst>
          </p:cNvPr>
          <p:cNvPicPr>
            <a:picLocks noChangeAspect="1"/>
          </p:cNvPicPr>
          <p:nvPr userDrawn="1"/>
        </p:nvPicPr>
        <p:blipFill>
          <a:blip r:embed="rId3"/>
          <a:stretch>
            <a:fillRect/>
          </a:stretch>
        </p:blipFill>
        <p:spPr>
          <a:xfrm rot="10800000">
            <a:off x="7402193" y="3905711"/>
            <a:ext cx="1056701" cy="1056701"/>
          </a:xfrm>
          <a:prstGeom prst="rect">
            <a:avLst/>
          </a:prstGeom>
        </p:spPr>
      </p:pic>
      <p:sp>
        <p:nvSpPr>
          <p:cNvPr id="10" name="Content Placeholder 9">
            <a:extLst>
              <a:ext uri="{FF2B5EF4-FFF2-40B4-BE49-F238E27FC236}">
                <a16:creationId xmlns:a16="http://schemas.microsoft.com/office/drawing/2014/main" id="{16930273-0AB5-A747-A9AE-3960EF2FA8F8}"/>
              </a:ext>
            </a:extLst>
          </p:cNvPr>
          <p:cNvSpPr>
            <a:spLocks noGrp="1"/>
          </p:cNvSpPr>
          <p:nvPr>
            <p:ph sz="quarter" idx="10" hasCustomPrompt="1"/>
          </p:nvPr>
        </p:nvSpPr>
        <p:spPr>
          <a:xfrm>
            <a:off x="3397624" y="1730189"/>
            <a:ext cx="4846320" cy="3017520"/>
          </a:xfrm>
        </p:spPr>
        <p:txBody>
          <a:bodyPr wrap="square" lIns="182880" tIns="0" rIns="0" bIns="0" anchor="ctr" anchorCtr="0">
            <a:normAutofit/>
          </a:bodyPr>
          <a:lstStyle>
            <a:lvl1pPr marL="0" indent="0">
              <a:buNone/>
              <a:defRPr sz="5400">
                <a:solidFill>
                  <a:schemeClr val="bg1"/>
                </a:solidFill>
              </a:defRPr>
            </a:lvl1pPr>
            <a:lvl2pPr marL="457177" indent="0">
              <a:buNone/>
              <a:defRPr>
                <a:solidFill>
                  <a:schemeClr val="bg1"/>
                </a:solidFill>
              </a:defRPr>
            </a:lvl2pPr>
            <a:lvl3pPr marL="914353" indent="0">
              <a:buNone/>
              <a:defRPr>
                <a:solidFill>
                  <a:schemeClr val="bg1"/>
                </a:solidFill>
              </a:defRPr>
            </a:lvl3pPr>
            <a:lvl4pPr marL="1371531" indent="0">
              <a:buNone/>
              <a:defRPr>
                <a:solidFill>
                  <a:schemeClr val="bg1"/>
                </a:solidFill>
              </a:defRPr>
            </a:lvl4pPr>
            <a:lvl5pPr marL="1828709" indent="0">
              <a:buNone/>
              <a:defRPr>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2102238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Wide_View Finder Transition - 2020">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5" name="Rectangle 4">
            <a:extLst>
              <a:ext uri="{FF2B5EF4-FFF2-40B4-BE49-F238E27FC236}">
                <a16:creationId xmlns:a16="http://schemas.microsoft.com/office/drawing/2014/main" id="{FB4DB54E-C5D8-AF4F-87EB-CD7A4B6B8423}"/>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8" name="Picture 7" descr="A picture containing food&#10;&#10;Description automatically generated">
            <a:extLst>
              <a:ext uri="{FF2B5EF4-FFF2-40B4-BE49-F238E27FC236}">
                <a16:creationId xmlns:a16="http://schemas.microsoft.com/office/drawing/2014/main" id="{EB00D8DA-8FBE-6A4A-A887-3CE0839A7C26}"/>
              </a:ext>
            </a:extLst>
          </p:cNvPr>
          <p:cNvPicPr>
            <a:picLocks noChangeAspect="1"/>
          </p:cNvPicPr>
          <p:nvPr userDrawn="1"/>
        </p:nvPicPr>
        <p:blipFill>
          <a:blip r:embed="rId3"/>
          <a:stretch>
            <a:fillRect/>
          </a:stretch>
        </p:blipFill>
        <p:spPr>
          <a:xfrm>
            <a:off x="1435956" y="1507519"/>
            <a:ext cx="1056701" cy="1056701"/>
          </a:xfrm>
          <a:prstGeom prst="rect">
            <a:avLst/>
          </a:prstGeom>
        </p:spPr>
      </p:pic>
      <p:pic>
        <p:nvPicPr>
          <p:cNvPr id="9" name="Picture 8" descr="A picture containing food&#10;&#10;Description automatically generated">
            <a:extLst>
              <a:ext uri="{FF2B5EF4-FFF2-40B4-BE49-F238E27FC236}">
                <a16:creationId xmlns:a16="http://schemas.microsoft.com/office/drawing/2014/main" id="{8977DFBA-503B-D443-9046-AA58066799A1}"/>
              </a:ext>
            </a:extLst>
          </p:cNvPr>
          <p:cNvPicPr>
            <a:picLocks noChangeAspect="1"/>
          </p:cNvPicPr>
          <p:nvPr userDrawn="1"/>
        </p:nvPicPr>
        <p:blipFill>
          <a:blip r:embed="rId3"/>
          <a:stretch>
            <a:fillRect/>
          </a:stretch>
        </p:blipFill>
        <p:spPr>
          <a:xfrm rot="10800000">
            <a:off x="9779633" y="3905711"/>
            <a:ext cx="1056701" cy="1056701"/>
          </a:xfrm>
          <a:prstGeom prst="rect">
            <a:avLst/>
          </a:prstGeom>
        </p:spPr>
      </p:pic>
      <p:sp>
        <p:nvSpPr>
          <p:cNvPr id="10" name="Content Placeholder 9">
            <a:extLst>
              <a:ext uri="{FF2B5EF4-FFF2-40B4-BE49-F238E27FC236}">
                <a16:creationId xmlns:a16="http://schemas.microsoft.com/office/drawing/2014/main" id="{16930273-0AB5-A747-A9AE-3960EF2FA8F8}"/>
              </a:ext>
            </a:extLst>
          </p:cNvPr>
          <p:cNvSpPr>
            <a:spLocks noGrp="1"/>
          </p:cNvSpPr>
          <p:nvPr>
            <p:ph sz="quarter" idx="10" hasCustomPrompt="1"/>
          </p:nvPr>
        </p:nvSpPr>
        <p:spPr>
          <a:xfrm>
            <a:off x="1672046" y="1730189"/>
            <a:ext cx="8934994" cy="3017520"/>
          </a:xfrm>
        </p:spPr>
        <p:txBody>
          <a:bodyPr wrap="square" lIns="182880" tIns="0" rIns="0" bIns="0" anchor="ctr" anchorCtr="0">
            <a:normAutofit/>
          </a:bodyPr>
          <a:lstStyle>
            <a:lvl1pPr marL="0" indent="0">
              <a:buNone/>
              <a:defRPr sz="5400">
                <a:solidFill>
                  <a:schemeClr val="bg1"/>
                </a:solidFill>
              </a:defRPr>
            </a:lvl1pPr>
            <a:lvl2pPr marL="457177" indent="0">
              <a:buNone/>
              <a:defRPr>
                <a:solidFill>
                  <a:schemeClr val="bg1"/>
                </a:solidFill>
              </a:defRPr>
            </a:lvl2pPr>
            <a:lvl3pPr marL="914353" indent="0">
              <a:buNone/>
              <a:defRPr>
                <a:solidFill>
                  <a:schemeClr val="bg1"/>
                </a:solidFill>
              </a:defRPr>
            </a:lvl3pPr>
            <a:lvl4pPr marL="1371531" indent="0">
              <a:buNone/>
              <a:defRPr>
                <a:solidFill>
                  <a:schemeClr val="bg1"/>
                </a:solidFill>
              </a:defRPr>
            </a:lvl4pPr>
            <a:lvl5pPr marL="1828709" indent="0">
              <a:buNone/>
              <a:defRPr>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4152456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Solid Transition - 2020">
    <p:bg>
      <p:bgPr>
        <a:solidFill>
          <a:srgbClr val="00177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32065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Logo and Solid transition-2020">
    <p:bg>
      <p:bgPr>
        <a:solidFill>
          <a:srgbClr val="00187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FC4B95-822A-804F-9BB5-FE1C3045DFBE}"/>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a:p>
        </p:txBody>
      </p:sp>
      <p:pic>
        <p:nvPicPr>
          <p:cNvPr id="4" name="Picture 3" descr="AIG_r_w.png">
            <a:extLst>
              <a:ext uri="{FF2B5EF4-FFF2-40B4-BE49-F238E27FC236}">
                <a16:creationId xmlns:a16="http://schemas.microsoft.com/office/drawing/2014/main" id="{FACE9C85-51EF-4648-A0F4-9D6CF5406C8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6" name="Rectangle 5">
            <a:extLst>
              <a:ext uri="{FF2B5EF4-FFF2-40B4-BE49-F238E27FC236}">
                <a16:creationId xmlns:a16="http://schemas.microsoft.com/office/drawing/2014/main" id="{4C4729C3-8770-6043-99E6-B9CB056D55C4}"/>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75000"/>
                  </a:schemeClr>
                </a:solidFill>
                <a:latin typeface="Arial" charset="0"/>
                <a:ea typeface="Arial" charset="0"/>
                <a:cs typeface="Arial" charset="0"/>
              </a:rPr>
              <a:t>FOR FINANCIAL PROFESSIONAL USE ONLY </a:t>
            </a:r>
            <a:r>
              <a:rPr lang="mr-IN" altLang="en-US" sz="900" dirty="0">
                <a:solidFill>
                  <a:schemeClr val="bg1">
                    <a:lumMod val="75000"/>
                  </a:schemeClr>
                </a:solidFill>
                <a:latin typeface="Arial" charset="0"/>
                <a:ea typeface="Arial" charset="0"/>
                <a:cs typeface="Arial" charset="0"/>
              </a:rPr>
              <a:t>–</a:t>
            </a:r>
            <a:r>
              <a:rPr lang="en-US" altLang="en-US" sz="900" dirty="0">
                <a:solidFill>
                  <a:schemeClr val="bg1">
                    <a:lumMod val="75000"/>
                  </a:schemeClr>
                </a:solidFill>
                <a:latin typeface="Arial" charset="0"/>
                <a:ea typeface="Arial" charset="0"/>
                <a:cs typeface="Arial" charset="0"/>
              </a:rPr>
              <a:t> NOT FOR PUBLIC DISTRIBUTION.</a:t>
            </a:r>
          </a:p>
        </p:txBody>
      </p:sp>
    </p:spTree>
    <p:extLst>
      <p:ext uri="{BB962C8B-B14F-4D97-AF65-F5344CB8AC3E}">
        <p14:creationId xmlns:p14="http://schemas.microsoft.com/office/powerpoint/2010/main" val="572084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bullets-Cyan Pattern-2020">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10515600" cy="1163229"/>
          </a:xfrm>
        </p:spPr>
        <p:txBody>
          <a:bodyPr>
            <a:noAutofit/>
          </a:bodyPr>
          <a:lstStyle/>
          <a:p>
            <a:r>
              <a:rPr lang="en-US" dirty="0"/>
              <a:t>Click to edit master title style</a:t>
            </a:r>
          </a:p>
        </p:txBody>
      </p:sp>
      <p:sp>
        <p:nvSpPr>
          <p:cNvPr id="21" name="Rectangle 20">
            <a:extLst>
              <a:ext uri="{FF2B5EF4-FFF2-40B4-BE49-F238E27FC236}">
                <a16:creationId xmlns:a16="http://schemas.microsoft.com/office/drawing/2014/main" id="{9EA16233-5C5E-E941-946A-4232D3D3D5ED}"/>
              </a:ext>
            </a:extLst>
          </p:cNvPr>
          <p:cNvSpPr/>
          <p:nvPr userDrawn="1"/>
        </p:nvSpPr>
        <p:spPr>
          <a:xfrm>
            <a:off x="-1588" y="5915286"/>
            <a:ext cx="12193588" cy="953854"/>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2" name="Picture 21" descr="A close up of a logo&#10;&#10;Description automatically generated">
            <a:extLst>
              <a:ext uri="{FF2B5EF4-FFF2-40B4-BE49-F238E27FC236}">
                <a16:creationId xmlns:a16="http://schemas.microsoft.com/office/drawing/2014/main" id="{477336E4-D561-D14A-A10C-4153F435922B}"/>
              </a:ext>
            </a:extLst>
          </p:cNvPr>
          <p:cNvPicPr>
            <a:picLocks noChangeAspect="1"/>
          </p:cNvPicPr>
          <p:nvPr userDrawn="1"/>
        </p:nvPicPr>
        <p:blipFill rotWithShape="1">
          <a:blip r:embed="rId2"/>
          <a:srcRect l="61458" t="50888" r="2553" b="24723"/>
          <a:stretch/>
        </p:blipFill>
        <p:spPr>
          <a:xfrm>
            <a:off x="5130800" y="5930900"/>
            <a:ext cx="5727700" cy="927100"/>
          </a:xfrm>
          <a:prstGeom prst="rect">
            <a:avLst/>
          </a:prstGeom>
        </p:spPr>
      </p:pic>
      <p:pic>
        <p:nvPicPr>
          <p:cNvPr id="23" name="Picture 22" descr="AIG_r_w.png">
            <a:extLst>
              <a:ext uri="{FF2B5EF4-FFF2-40B4-BE49-F238E27FC236}">
                <a16:creationId xmlns:a16="http://schemas.microsoft.com/office/drawing/2014/main" id="{582DED06-B547-EE40-9231-10581DECC50B}"/>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297156" y="6132403"/>
            <a:ext cx="940709" cy="457200"/>
          </a:xfrm>
          <a:prstGeom prst="rect">
            <a:avLst/>
          </a:prstGeom>
        </p:spPr>
      </p:pic>
      <p:sp>
        <p:nvSpPr>
          <p:cNvPr id="24" name="Rectangle 23">
            <a:extLst>
              <a:ext uri="{FF2B5EF4-FFF2-40B4-BE49-F238E27FC236}">
                <a16:creationId xmlns:a16="http://schemas.microsoft.com/office/drawing/2014/main" id="{1C207E38-59B5-9743-8E7E-DC1C3298C3D4}"/>
              </a:ext>
            </a:extLst>
          </p:cNvPr>
          <p:cNvSpPr>
            <a:spLocks noChangeArrowheads="1"/>
          </p:cNvSpPr>
          <p:nvPr userDrawn="1"/>
        </p:nvSpPr>
        <p:spPr bwMode="auto">
          <a:xfrm>
            <a:off x="1981200" y="6212991"/>
            <a:ext cx="8229599" cy="246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17" tIns="60958" rIns="121917" bIns="60958">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1" fontAlgn="base" hangingPunct="1">
              <a:spcBef>
                <a:spcPct val="0"/>
              </a:spcBef>
              <a:spcAft>
                <a:spcPct val="0"/>
              </a:spcAft>
              <a:buClrTx/>
              <a:buFontTx/>
              <a:buNone/>
            </a:pPr>
            <a:r>
              <a:rPr lang="en-US" altLang="en-US" sz="800" b="0" i="0" dirty="0">
                <a:solidFill>
                  <a:schemeClr val="bg1">
                    <a:lumMod val="65000"/>
                  </a:schemeClr>
                </a:solidFill>
                <a:latin typeface="Arial" panose="020B0604020202020204" pitchFamily="34" charset="0"/>
                <a:ea typeface="Source Sans Pro" panose="020B0503030403020204" pitchFamily="34" charset="0"/>
                <a:cs typeface="Arial" panose="020B0604020202020204" pitchFamily="34" charset="0"/>
              </a:rPr>
              <a:t>FOR FINANCIAL PROFESSIONAL USE ONLY </a:t>
            </a:r>
            <a:r>
              <a:rPr lang="mr-IN" altLang="en-US" sz="800" b="0" i="0" dirty="0">
                <a:solidFill>
                  <a:schemeClr val="bg1">
                    <a:lumMod val="65000"/>
                  </a:schemeClr>
                </a:solidFill>
                <a:latin typeface="Arial" panose="020B0604020202020204" pitchFamily="34" charset="0"/>
                <a:ea typeface="Source Sans Pro" panose="020B0503030403020204" pitchFamily="34" charset="0"/>
                <a:cs typeface="Arial" charset="0"/>
              </a:rPr>
              <a:t>–</a:t>
            </a:r>
            <a:r>
              <a:rPr lang="en-US" altLang="en-US" sz="800" b="0" i="0" dirty="0">
                <a:solidFill>
                  <a:schemeClr val="bg1">
                    <a:lumMod val="65000"/>
                  </a:schemeClr>
                </a:solidFill>
                <a:latin typeface="Arial" panose="020B0604020202020204" pitchFamily="34" charset="0"/>
                <a:ea typeface="Source Sans Pro" panose="020B0503030403020204" pitchFamily="34" charset="0"/>
                <a:cs typeface="Arial" panose="020B0604020202020204" pitchFamily="34" charset="0"/>
              </a:rPr>
              <a:t> NOT FOR PUBLIC DISTRIBUTION.</a:t>
            </a:r>
          </a:p>
        </p:txBody>
      </p:sp>
      <p:sp>
        <p:nvSpPr>
          <p:cNvPr id="25" name="Slide Number Placeholder 5">
            <a:extLst>
              <a:ext uri="{FF2B5EF4-FFF2-40B4-BE49-F238E27FC236}">
                <a16:creationId xmlns:a16="http://schemas.microsoft.com/office/drawing/2014/main" id="{AE6C7C24-CD5C-0040-8E18-5D4B0A05973B}"/>
              </a:ext>
            </a:extLst>
          </p:cNvPr>
          <p:cNvSpPr>
            <a:spLocks noGrp="1"/>
          </p:cNvSpPr>
          <p:nvPr>
            <p:ph type="sldNum" sz="quarter" idx="4"/>
          </p:nvPr>
        </p:nvSpPr>
        <p:spPr>
          <a:xfrm>
            <a:off x="4051662" y="6492875"/>
            <a:ext cx="4036423" cy="365125"/>
          </a:xfrm>
          <a:prstGeom prst="rect">
            <a:avLst/>
          </a:prstGeom>
        </p:spPr>
        <p:txBody>
          <a:bodyPr vert="horz" lIns="91440" tIns="45720" rIns="91440" bIns="45720" rtlCol="0" anchor="ctr"/>
          <a:lstStyle>
            <a:lvl1pPr algn="ctr">
              <a:defRPr sz="1200">
                <a:solidFill>
                  <a:schemeClr val="bg1">
                    <a:lumMod val="85000"/>
                  </a:schemeClr>
                </a:solidFill>
              </a:defRPr>
            </a:lvl1pPr>
          </a:lstStyle>
          <a:p>
            <a:fld id="{AF252111-F98F-D540-BC70-9C3C96DA37E7}" type="slidenum">
              <a:rPr lang="en-US" smtClean="0"/>
              <a:pPr/>
              <a:t>‹#›</a:t>
            </a:fld>
            <a:endParaRPr lang="en-US" dirty="0"/>
          </a:p>
        </p:txBody>
      </p:sp>
      <p:sp>
        <p:nvSpPr>
          <p:cNvPr id="4" name="Text Placeholder 3">
            <a:extLst>
              <a:ext uri="{FF2B5EF4-FFF2-40B4-BE49-F238E27FC236}">
                <a16:creationId xmlns:a16="http://schemas.microsoft.com/office/drawing/2014/main" id="{AB879DC4-DB80-794E-AE6D-A0A53A16DA35}"/>
              </a:ext>
            </a:extLst>
          </p:cNvPr>
          <p:cNvSpPr>
            <a:spLocks noGrp="1"/>
          </p:cNvSpPr>
          <p:nvPr>
            <p:ph type="body" sz="quarter" idx="10"/>
          </p:nvPr>
        </p:nvSpPr>
        <p:spPr>
          <a:xfrm>
            <a:off x="1470025" y="1577975"/>
            <a:ext cx="9871075" cy="39528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34757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lide w pattern - 2020">
    <p:bg>
      <p:bgPr>
        <a:solidFill>
          <a:srgbClr val="00187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1D1ADE-5723-3843-AE93-0C47736E3B1E}"/>
              </a:ext>
            </a:extLst>
          </p:cNvPr>
          <p:cNvSpPr/>
          <p:nvPr userDrawn="1"/>
        </p:nvSpPr>
        <p:spPr>
          <a:xfrm>
            <a:off x="0" y="0"/>
            <a:ext cx="12192000" cy="6858000"/>
          </a:xfrm>
          <a:prstGeom prst="rect">
            <a:avLst/>
          </a:prstGeom>
          <a:solidFill>
            <a:srgbClr val="0018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descr="A close up of a logo&#10;&#10;Description automatically generated">
            <a:extLst>
              <a:ext uri="{FF2B5EF4-FFF2-40B4-BE49-F238E27FC236}">
                <a16:creationId xmlns:a16="http://schemas.microsoft.com/office/drawing/2014/main" id="{61F3A730-AC6C-D240-96C7-787CF1139ABF}"/>
              </a:ext>
            </a:extLst>
          </p:cNvPr>
          <p:cNvPicPr>
            <a:picLocks noChangeAspect="1"/>
          </p:cNvPicPr>
          <p:nvPr userDrawn="1"/>
        </p:nvPicPr>
        <p:blipFill rotWithShape="1">
          <a:blip r:embed="rId2"/>
          <a:srcRect l="57539" r="4467"/>
          <a:stretch/>
        </p:blipFill>
        <p:spPr>
          <a:xfrm>
            <a:off x="1282700" y="0"/>
            <a:ext cx="10909300" cy="6858000"/>
          </a:xfrm>
          <a:prstGeom prst="rect">
            <a:avLst/>
          </a:prstGeom>
        </p:spPr>
      </p:pic>
      <p:sp>
        <p:nvSpPr>
          <p:cNvPr id="2" name="Title 1"/>
          <p:cNvSpPr>
            <a:spLocks noGrp="1"/>
          </p:cNvSpPr>
          <p:nvPr>
            <p:ph type="ctrTitle" hasCustomPrompt="1"/>
          </p:nvPr>
        </p:nvSpPr>
        <p:spPr>
          <a:xfrm>
            <a:off x="1524000" y="1122363"/>
            <a:ext cx="6756400" cy="2387600"/>
          </a:xfrm>
        </p:spPr>
        <p:txBody>
          <a:bodyPr anchor="b">
            <a:normAutofit/>
          </a:bodyPr>
          <a:lstStyle>
            <a:lvl1pPr algn="l">
              <a:defRPr sz="4800" b="1"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hasCustomPrompt="1"/>
          </p:nvPr>
        </p:nvSpPr>
        <p:spPr>
          <a:xfrm>
            <a:off x="1524000" y="3602038"/>
            <a:ext cx="6781800" cy="1516062"/>
          </a:xfrm>
        </p:spPr>
        <p:txBody>
          <a:bodyPr/>
          <a:lstStyle>
            <a:lvl1pPr marL="0" indent="0" algn="l">
              <a:buNone/>
              <a:defRPr sz="2400" b="0" i="0">
                <a:solidFill>
                  <a:schemeClr val="bg1"/>
                </a:solidFill>
                <a:latin typeface="Arial" panose="020B0604020202020204" pitchFamily="34" charset="0"/>
                <a:ea typeface="Source Sans Pro" panose="020B0503030403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5" name="Picture 14" descr="AIG_r_w.png">
            <a:extLst>
              <a:ext uri="{FF2B5EF4-FFF2-40B4-BE49-F238E27FC236}">
                <a16:creationId xmlns:a16="http://schemas.microsoft.com/office/drawing/2014/main" id="{40D04CA8-E2FD-1A42-81E4-9C548F9E69D0}"/>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297156" y="6132403"/>
            <a:ext cx="940709" cy="457200"/>
          </a:xfrm>
          <a:prstGeom prst="rect">
            <a:avLst/>
          </a:prstGeom>
        </p:spPr>
      </p:pic>
      <p:sp>
        <p:nvSpPr>
          <p:cNvPr id="16" name="Rectangle 15">
            <a:extLst>
              <a:ext uri="{FF2B5EF4-FFF2-40B4-BE49-F238E27FC236}">
                <a16:creationId xmlns:a16="http://schemas.microsoft.com/office/drawing/2014/main" id="{298C39B9-30AE-F543-B886-B57CDCF13B08}"/>
              </a:ext>
            </a:extLst>
          </p:cNvPr>
          <p:cNvSpPr>
            <a:spLocks noChangeArrowheads="1"/>
          </p:cNvSpPr>
          <p:nvPr userDrawn="1"/>
        </p:nvSpPr>
        <p:spPr bwMode="auto">
          <a:xfrm>
            <a:off x="1981200" y="6212991"/>
            <a:ext cx="8229599" cy="246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17" tIns="60958" rIns="121917" bIns="60958">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1" fontAlgn="base" hangingPunct="1">
              <a:spcBef>
                <a:spcPct val="0"/>
              </a:spcBef>
              <a:spcAft>
                <a:spcPct val="0"/>
              </a:spcAft>
              <a:buClrTx/>
              <a:buFontTx/>
              <a:buNone/>
            </a:pPr>
            <a:r>
              <a:rPr lang="en-US" altLang="en-US" sz="800" b="0" i="0" dirty="0">
                <a:solidFill>
                  <a:schemeClr val="bg1">
                    <a:lumMod val="65000"/>
                  </a:schemeClr>
                </a:solidFill>
                <a:latin typeface="Arial" panose="020B0604020202020204" pitchFamily="34" charset="0"/>
                <a:ea typeface="Source Sans Pro" panose="020B0503030403020204" pitchFamily="34" charset="0"/>
                <a:cs typeface="Arial" panose="020B0604020202020204" pitchFamily="34" charset="0"/>
              </a:rPr>
              <a:t>FOR FINANCIAL PROFESSIONAL USE ONLY </a:t>
            </a:r>
            <a:r>
              <a:rPr lang="mr-IN" altLang="en-US" sz="800" b="0" i="0" dirty="0">
                <a:solidFill>
                  <a:schemeClr val="bg1">
                    <a:lumMod val="65000"/>
                  </a:schemeClr>
                </a:solidFill>
                <a:latin typeface="Arial" panose="020B0604020202020204" pitchFamily="34" charset="0"/>
                <a:ea typeface="Source Sans Pro" panose="020B0503030403020204" pitchFamily="34" charset="0"/>
                <a:cs typeface="Arial" charset="0"/>
              </a:rPr>
              <a:t>–</a:t>
            </a:r>
            <a:r>
              <a:rPr lang="en-US" altLang="en-US" sz="800" b="0" i="0" dirty="0">
                <a:solidFill>
                  <a:schemeClr val="bg1">
                    <a:lumMod val="65000"/>
                  </a:schemeClr>
                </a:solidFill>
                <a:latin typeface="Arial" panose="020B0604020202020204" pitchFamily="34" charset="0"/>
                <a:ea typeface="Source Sans Pro" panose="020B0503030403020204" pitchFamily="34" charset="0"/>
                <a:cs typeface="Arial" panose="020B0604020202020204" pitchFamily="34" charset="0"/>
              </a:rPr>
              <a:t> NOT FOR PUBLIC DISTRIBUTION.</a:t>
            </a:r>
          </a:p>
        </p:txBody>
      </p:sp>
      <p:sp>
        <p:nvSpPr>
          <p:cNvPr id="17" name="Slide Number Placeholder 5">
            <a:extLst>
              <a:ext uri="{FF2B5EF4-FFF2-40B4-BE49-F238E27FC236}">
                <a16:creationId xmlns:a16="http://schemas.microsoft.com/office/drawing/2014/main" id="{A3B0BA44-1026-4D4A-BAE5-A275B3996A25}"/>
              </a:ext>
            </a:extLst>
          </p:cNvPr>
          <p:cNvSpPr txBox="1">
            <a:spLocks/>
          </p:cNvSpPr>
          <p:nvPr userDrawn="1"/>
        </p:nvSpPr>
        <p:spPr>
          <a:xfrm>
            <a:off x="4051662" y="6492875"/>
            <a:ext cx="4036423"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bg1">
                    <a:lumMod val="8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252111-F98F-D540-BC70-9C3C96DA37E7}" type="slidenum">
              <a:rPr lang="en-US" smtClean="0"/>
              <a:pPr/>
              <a:t>‹#›</a:t>
            </a:fld>
            <a:endParaRPr lang="en-US" dirty="0"/>
          </a:p>
        </p:txBody>
      </p:sp>
    </p:spTree>
    <p:extLst>
      <p:ext uri="{BB962C8B-B14F-4D97-AF65-F5344CB8AC3E}">
        <p14:creationId xmlns:p14="http://schemas.microsoft.com/office/powerpoint/2010/main" val="230497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Multi color Title slide Product 2020">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3D1E3AE-C4D8-344D-8913-8E4A4543490F}"/>
              </a:ext>
            </a:extLst>
          </p:cNvPr>
          <p:cNvSpPr/>
          <p:nvPr userDrawn="1"/>
        </p:nvSpPr>
        <p:spPr>
          <a:xfrm>
            <a:off x="-25400" y="0"/>
            <a:ext cx="12252960" cy="1371600"/>
          </a:xfrm>
          <a:prstGeom prst="rect">
            <a:avLst/>
          </a:prstGeom>
          <a:solidFill>
            <a:srgbClr val="001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9" descr="logo_white_0-02.eps"/>
          <p:cNvPicPr>
            <a:picLocks noChangeAspect="1"/>
          </p:cNvPicPr>
          <p:nvPr/>
        </p:nvPicPr>
        <p:blipFill>
          <a:blip r:embed="rId2" cstate="print">
            <a:extLst>
              <a:ext uri="{28A0092B-C50C-407E-A947-70E740481C1C}">
                <a14:useLocalDpi xmlns:a14="http://schemas.microsoft.com/office/drawing/2010/main"/>
              </a:ext>
            </a:extLst>
          </a:blip>
          <a:srcRect/>
          <a:stretch>
            <a:fillRect/>
          </a:stretch>
        </p:blipFill>
        <p:spPr bwMode="gray">
          <a:xfrm>
            <a:off x="594785" y="6230940"/>
            <a:ext cx="89746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userDrawn="1"/>
        </p:nvSpPr>
        <p:spPr bwMode="auto">
          <a:xfrm>
            <a:off x="5588000" y="6400801"/>
            <a:ext cx="6096000" cy="307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7" tIns="60948" rIns="121897" bIns="60948">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607367" eaLnBrk="1" fontAlgn="base" hangingPunct="1">
              <a:spcBef>
                <a:spcPct val="0"/>
              </a:spcBef>
              <a:spcAft>
                <a:spcPct val="0"/>
              </a:spcAft>
              <a:defRPr/>
            </a:pPr>
            <a:r>
              <a:rPr lang="en-US" altLang="en-US" sz="1200" dirty="0">
                <a:solidFill>
                  <a:srgbClr val="FFFFFF"/>
                </a:solidFill>
              </a:rPr>
              <a:t>FOR FINANCIAL PROFESSIONAL USE ONLY-NOT FOR PUBLIC DISTRIBUTION</a:t>
            </a:r>
          </a:p>
        </p:txBody>
      </p:sp>
      <p:sp>
        <p:nvSpPr>
          <p:cNvPr id="70658" name="Title Placeholder 22"/>
          <p:cNvSpPr>
            <a:spLocks noGrp="1"/>
          </p:cNvSpPr>
          <p:nvPr>
            <p:ph type="ctrTitle"/>
          </p:nvPr>
        </p:nvSpPr>
        <p:spPr bwMode="gray">
          <a:xfrm>
            <a:off x="838199" y="2611440"/>
            <a:ext cx="10515601" cy="1279525"/>
          </a:xfrm>
          <a:ln>
            <a:noFill/>
          </a:ln>
        </p:spPr>
        <p:txBody>
          <a:bodyPr wrap="square">
            <a:normAutofit/>
          </a:bodyPr>
          <a:lstStyle>
            <a:lvl1pPr>
              <a:defRPr sz="4500" b="0" i="0">
                <a:solidFill>
                  <a:srgbClr val="001871"/>
                </a:solidFill>
                <a:latin typeface="Arial" panose="020B0604020202020204" pitchFamily="34" charset="0"/>
                <a:cs typeface="Arial" panose="020B0604020202020204" pitchFamily="34" charset="0"/>
              </a:defRPr>
            </a:lvl1pPr>
          </a:lstStyle>
          <a:p>
            <a:endParaRPr lang="en-US" dirty="0"/>
          </a:p>
        </p:txBody>
      </p:sp>
      <p:sp>
        <p:nvSpPr>
          <p:cNvPr id="10" name="Rectangle 9"/>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a:p>
        </p:txBody>
      </p:sp>
      <p:sp>
        <p:nvSpPr>
          <p:cNvPr id="9" name="Rectangle 8">
            <a:extLst>
              <a:ext uri="{FF2B5EF4-FFF2-40B4-BE49-F238E27FC236}">
                <a16:creationId xmlns:a16="http://schemas.microsoft.com/office/drawing/2014/main" id="{334FFA1F-E1D2-9A41-A334-5B022D1B44D6}"/>
              </a:ext>
            </a:extLst>
          </p:cNvPr>
          <p:cNvSpPr/>
          <p:nvPr/>
        </p:nvSpPr>
        <p:spPr>
          <a:xfrm>
            <a:off x="-25400" y="-489927"/>
            <a:ext cx="1533450" cy="228600"/>
          </a:xfrm>
          <a:prstGeom prst="rect">
            <a:avLst/>
          </a:prstGeom>
          <a:solidFill>
            <a:srgbClr val="8F4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6DD3D5D-5D54-9448-A8D5-DD5B61705051}"/>
              </a:ext>
            </a:extLst>
          </p:cNvPr>
          <p:cNvSpPr/>
          <p:nvPr/>
        </p:nvSpPr>
        <p:spPr>
          <a:xfrm>
            <a:off x="-18345" y="1161073"/>
            <a:ext cx="12249855" cy="22860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C308584-4621-5944-A3D7-7423489B7D8B}"/>
              </a:ext>
            </a:extLst>
          </p:cNvPr>
          <p:cNvSpPr/>
          <p:nvPr/>
        </p:nvSpPr>
        <p:spPr>
          <a:xfrm>
            <a:off x="3040210" y="-489927"/>
            <a:ext cx="1533450" cy="228600"/>
          </a:xfrm>
          <a:prstGeom prst="rect">
            <a:avLst/>
          </a:prstGeom>
          <a:solidFill>
            <a:srgbClr val="EC1A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629F4E8E-D9E1-B447-8007-E22E598A8022}"/>
              </a:ext>
            </a:extLst>
          </p:cNvPr>
          <p:cNvSpPr/>
          <p:nvPr/>
        </p:nvSpPr>
        <p:spPr>
          <a:xfrm>
            <a:off x="4573015" y="-489927"/>
            <a:ext cx="1533450"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FB50E05-B769-7849-8A13-5E3AD4E27189}"/>
              </a:ext>
            </a:extLst>
          </p:cNvPr>
          <p:cNvSpPr/>
          <p:nvPr/>
        </p:nvSpPr>
        <p:spPr>
          <a:xfrm>
            <a:off x="6095694" y="-489926"/>
            <a:ext cx="1533450"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44EFAF0-9D46-2F41-B21C-526E04266CED}"/>
              </a:ext>
            </a:extLst>
          </p:cNvPr>
          <p:cNvSpPr/>
          <p:nvPr/>
        </p:nvSpPr>
        <p:spPr>
          <a:xfrm>
            <a:off x="7628499" y="-489926"/>
            <a:ext cx="1533450" cy="228600"/>
          </a:xfrm>
          <a:prstGeom prst="rect">
            <a:avLst/>
          </a:prstGeom>
          <a:solidFill>
            <a:srgbClr val="00B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EC1C1B39-EB01-B84D-8255-56145A0875B1}"/>
              </a:ext>
            </a:extLst>
          </p:cNvPr>
          <p:cNvSpPr/>
          <p:nvPr/>
        </p:nvSpPr>
        <p:spPr>
          <a:xfrm>
            <a:off x="9161304" y="-489926"/>
            <a:ext cx="1533450"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2CEECE6F-592F-3C4B-A110-60F96D936A0B}"/>
              </a:ext>
            </a:extLst>
          </p:cNvPr>
          <p:cNvSpPr/>
          <p:nvPr/>
        </p:nvSpPr>
        <p:spPr>
          <a:xfrm>
            <a:off x="10694110" y="-489926"/>
            <a:ext cx="153345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descr="AIG_r_w.png">
            <a:extLst>
              <a:ext uri="{FF2B5EF4-FFF2-40B4-BE49-F238E27FC236}">
                <a16:creationId xmlns:a16="http://schemas.microsoft.com/office/drawing/2014/main" id="{208AB7A8-886D-3D44-A593-AB7BA7291DE3}"/>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952457" y="404703"/>
            <a:ext cx="936171" cy="457200"/>
          </a:xfrm>
          <a:prstGeom prst="rect">
            <a:avLst/>
          </a:prstGeom>
        </p:spPr>
      </p:pic>
      <p:pic>
        <p:nvPicPr>
          <p:cNvPr id="5" name="Picture 4">
            <a:extLst>
              <a:ext uri="{FF2B5EF4-FFF2-40B4-BE49-F238E27FC236}">
                <a16:creationId xmlns:a16="http://schemas.microsoft.com/office/drawing/2014/main" id="{F6A2C1C7-E24C-3340-BF4A-ABFE25D7F4E5}"/>
              </a:ext>
            </a:extLst>
          </p:cNvPr>
          <p:cNvPicPr>
            <a:picLocks noChangeAspect="1"/>
          </p:cNvPicPr>
          <p:nvPr userDrawn="1"/>
        </p:nvPicPr>
        <p:blipFill>
          <a:blip r:embed="rId4"/>
          <a:stretch>
            <a:fillRect/>
          </a:stretch>
        </p:blipFill>
        <p:spPr>
          <a:xfrm>
            <a:off x="260350" y="355600"/>
            <a:ext cx="6108700" cy="635000"/>
          </a:xfrm>
          <a:prstGeom prst="rect">
            <a:avLst/>
          </a:prstGeom>
        </p:spPr>
      </p:pic>
      <p:sp>
        <p:nvSpPr>
          <p:cNvPr id="43" name="Slide Number Placeholder 27">
            <a:extLst>
              <a:ext uri="{FF2B5EF4-FFF2-40B4-BE49-F238E27FC236}">
                <a16:creationId xmlns:a16="http://schemas.microsoft.com/office/drawing/2014/main" id="{4C4DCEAA-CC49-FC45-9DC3-0502BBCA4771}"/>
              </a:ext>
            </a:extLst>
          </p:cNvPr>
          <p:cNvSpPr>
            <a:spLocks noGrp="1"/>
          </p:cNvSpPr>
          <p:nvPr userDrawn="1">
            <p:ph type="sldNum" sz="quarter" idx="12"/>
          </p:nvPr>
        </p:nvSpPr>
        <p:spPr>
          <a:xfrm>
            <a:off x="6390752" y="6459615"/>
            <a:ext cx="5385917" cy="138499"/>
          </a:xfrm>
        </p:spPr>
        <p:txBody>
          <a:bodyPr/>
          <a:lstStyle>
            <a:lvl1pPr>
              <a:defRPr sz="900">
                <a:solidFill>
                  <a:schemeClr val="bg1">
                    <a:lumMod val="85000"/>
                  </a:schemeClr>
                </a:solidFill>
              </a:defRPr>
            </a:lvl1pPr>
          </a:lstStyle>
          <a:p>
            <a:r>
              <a:rPr lang="en-US" altLang="en-US">
                <a:latin typeface="Arial" charset="0"/>
                <a:ea typeface="Arial" charset="0"/>
                <a:cs typeface="Arial" charset="0"/>
              </a:rPr>
              <a:t>FOR FINANCIAL PROFESSIONAL USE ONLY </a:t>
            </a:r>
            <a:r>
              <a:rPr lang="mr-IN" altLang="en-US">
                <a:latin typeface="Arial" charset="0"/>
                <a:ea typeface="Arial" charset="0"/>
                <a:cs typeface="Arial" charset="0"/>
              </a:rPr>
              <a:t>–</a:t>
            </a:r>
            <a:r>
              <a:rPr lang="en-US" altLang="en-US">
                <a:latin typeface="Arial" charset="0"/>
                <a:ea typeface="Arial" charset="0"/>
                <a:cs typeface="Arial" charset="0"/>
              </a:rPr>
              <a:t> NOT FOR PUBLIC DISTRIBUTION.</a:t>
            </a:r>
            <a:endParaRPr lang="en-US" altLang="en-US" dirty="0">
              <a:latin typeface="Arial" charset="0"/>
              <a:ea typeface="Arial" charset="0"/>
              <a:cs typeface="Arial" charset="0"/>
            </a:endParaRPr>
          </a:p>
        </p:txBody>
      </p:sp>
    </p:spTree>
    <p:extLst>
      <p:ext uri="{BB962C8B-B14F-4D97-AF65-F5344CB8AC3E}">
        <p14:creationId xmlns:p14="http://schemas.microsoft.com/office/powerpoint/2010/main" val="278344603"/>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26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ulti color Headline &amp; Bullet List - 2020">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a:p>
        </p:txBody>
      </p:sp>
      <p:sp>
        <p:nvSpPr>
          <p:cNvPr id="11" name="Text Placeholder 23"/>
          <p:cNvSpPr>
            <a:spLocks noGrp="1"/>
          </p:cNvSpPr>
          <p:nvPr>
            <p:ph idx="1" hasCustomPrompt="1"/>
          </p:nvPr>
        </p:nvSpPr>
        <p:spPr bwMode="auto">
          <a:xfrm>
            <a:off x="1097280" y="1554480"/>
            <a:ext cx="10058400" cy="4200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230188" indent="-230188">
              <a:spcAft>
                <a:spcPts val="1200"/>
              </a:spcAft>
              <a:buClr>
                <a:srgbClr val="1452DF"/>
              </a:buClr>
              <a:tabLst/>
              <a:defRPr sz="2400" b="0">
                <a:solidFill>
                  <a:schemeClr val="tx2">
                    <a:lumMod val="75000"/>
                  </a:schemeClr>
                </a:solidFill>
                <a:latin typeface="Arial" panose="020B0604020202020204" pitchFamily="34" charset="0"/>
                <a:cs typeface="Arial" panose="020B0604020202020204" pitchFamily="34" charset="0"/>
              </a:defRPr>
            </a:lvl1pPr>
            <a:lvl2pPr marL="622300" indent="-165100">
              <a:spcAft>
                <a:spcPts val="1200"/>
              </a:spcAft>
              <a:buClr>
                <a:srgbClr val="1452DF"/>
              </a:buClr>
              <a:tabLst/>
              <a:defRPr sz="2000" b="0">
                <a:solidFill>
                  <a:schemeClr val="tx2">
                    <a:lumMod val="75000"/>
                  </a:schemeClr>
                </a:solidFill>
                <a:latin typeface="Arial" panose="020B0604020202020204" pitchFamily="34" charset="0"/>
                <a:cs typeface="Arial" panose="020B0604020202020204" pitchFamily="34" charset="0"/>
              </a:defRPr>
            </a:lvl2pPr>
            <a:lvl3pPr marL="1079500" indent="-165100">
              <a:spcAft>
                <a:spcPts val="1200"/>
              </a:spcAft>
              <a:buClr>
                <a:srgbClr val="1452DF"/>
              </a:buClr>
              <a:tabLst/>
              <a:defRPr sz="2000" b="0">
                <a:solidFill>
                  <a:schemeClr val="tx2">
                    <a:lumMod val="75000"/>
                  </a:schemeClr>
                </a:solidFill>
                <a:latin typeface="Arial" panose="020B0604020202020204" pitchFamily="34" charset="0"/>
                <a:cs typeface="Arial" panose="020B0604020202020204" pitchFamily="34" charset="0"/>
              </a:defRPr>
            </a:lvl3pPr>
            <a:lvl4pPr marL="1536700" indent="-165100">
              <a:spcAft>
                <a:spcPts val="1200"/>
              </a:spcAft>
              <a:buClr>
                <a:srgbClr val="1452DF"/>
              </a:buClr>
              <a:tabLst/>
              <a:defRPr sz="2000" b="0">
                <a:solidFill>
                  <a:schemeClr val="tx2">
                    <a:lumMod val="75000"/>
                  </a:schemeClr>
                </a:solidFill>
                <a:latin typeface="Arial" panose="020B0604020202020204" pitchFamily="34" charset="0"/>
                <a:cs typeface="Arial" panose="020B0604020202020204" pitchFamily="34" charset="0"/>
              </a:defRPr>
            </a:lvl4pPr>
            <a:lvl5pPr marL="1993900" indent="-165100">
              <a:spcAft>
                <a:spcPts val="1200"/>
              </a:spcAft>
              <a:buClr>
                <a:srgbClr val="1452DF"/>
              </a:buClr>
              <a:tabLst/>
              <a:defRPr sz="2000" b="0">
                <a:solidFill>
                  <a:schemeClr val="tx2">
                    <a:lumMod val="75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089652"/>
            <a:ext cx="2743200" cy="365125"/>
          </a:xfrm>
          <a:prstGeom prst="rect">
            <a:avLst/>
          </a:prstGeom>
        </p:spPr>
        <p:txBody>
          <a:bodyPr lIns="0" tIns="0" rIns="0" bIns="0"/>
          <a:lstStyle>
            <a:lvl1pPr algn="r">
              <a:defRPr>
                <a:solidFill>
                  <a:schemeClr val="bg1">
                    <a:lumMod val="7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grpSp>
        <p:nvGrpSpPr>
          <p:cNvPr id="28" name="Group 27">
            <a:extLst>
              <a:ext uri="{FF2B5EF4-FFF2-40B4-BE49-F238E27FC236}">
                <a16:creationId xmlns:a16="http://schemas.microsoft.com/office/drawing/2014/main" id="{E7527D32-B6BC-6548-A8CC-B3D84767B605}"/>
              </a:ext>
            </a:extLst>
          </p:cNvPr>
          <p:cNvGrpSpPr/>
          <p:nvPr/>
        </p:nvGrpSpPr>
        <p:grpSpPr>
          <a:xfrm>
            <a:off x="-38100" y="0"/>
            <a:ext cx="12252960" cy="228601"/>
            <a:chOff x="0" y="1491273"/>
            <a:chExt cx="12055672" cy="228601"/>
          </a:xfrm>
        </p:grpSpPr>
        <p:sp>
          <p:nvSpPr>
            <p:cNvPr id="30" name="Rectangle 29">
              <a:extLst>
                <a:ext uri="{FF2B5EF4-FFF2-40B4-BE49-F238E27FC236}">
                  <a16:creationId xmlns:a16="http://schemas.microsoft.com/office/drawing/2014/main" id="{CFB92D7B-6641-AB45-8B31-F1DD9EF7511A}"/>
                </a:ext>
              </a:extLst>
            </p:cNvPr>
            <p:cNvSpPr/>
            <p:nvPr/>
          </p:nvSpPr>
          <p:spPr>
            <a:xfrm>
              <a:off x="0" y="1491273"/>
              <a:ext cx="1508760" cy="228600"/>
            </a:xfrm>
            <a:prstGeom prst="rect">
              <a:avLst/>
            </a:prstGeom>
            <a:solidFill>
              <a:srgbClr val="8F4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F13F964C-B582-CB44-B912-AA5D2D9BFDC3}"/>
                </a:ext>
              </a:extLst>
            </p:cNvPr>
            <p:cNvSpPr/>
            <p:nvPr/>
          </p:nvSpPr>
          <p:spPr>
            <a:xfrm>
              <a:off x="1508125" y="1491273"/>
              <a:ext cx="1508760" cy="22860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3BC43A0E-2D7C-2147-908C-9E44E9DA17F4}"/>
                </a:ext>
              </a:extLst>
            </p:cNvPr>
            <p:cNvSpPr/>
            <p:nvPr/>
          </p:nvSpPr>
          <p:spPr>
            <a:xfrm>
              <a:off x="3016250" y="1491273"/>
              <a:ext cx="1508760" cy="228600"/>
            </a:xfrm>
            <a:prstGeom prst="rect">
              <a:avLst/>
            </a:prstGeom>
            <a:solidFill>
              <a:srgbClr val="EC1A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DE8CC907-3893-AE43-BC91-E3A6EC9B4223}"/>
                </a:ext>
              </a:extLst>
            </p:cNvPr>
            <p:cNvSpPr/>
            <p:nvPr/>
          </p:nvSpPr>
          <p:spPr>
            <a:xfrm>
              <a:off x="4524375" y="1491273"/>
              <a:ext cx="1508760"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3C5AB7B7-F48E-274A-AF67-647826361557}"/>
                </a:ext>
              </a:extLst>
            </p:cNvPr>
            <p:cNvSpPr/>
            <p:nvPr/>
          </p:nvSpPr>
          <p:spPr>
            <a:xfrm>
              <a:off x="6022537" y="1491274"/>
              <a:ext cx="1508760"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39351BFE-1469-094F-B1E9-F63EDAC9B787}"/>
                </a:ext>
              </a:extLst>
            </p:cNvPr>
            <p:cNvSpPr/>
            <p:nvPr/>
          </p:nvSpPr>
          <p:spPr>
            <a:xfrm>
              <a:off x="7530662" y="1491274"/>
              <a:ext cx="1508760" cy="228600"/>
            </a:xfrm>
            <a:prstGeom prst="rect">
              <a:avLst/>
            </a:prstGeom>
            <a:solidFill>
              <a:srgbClr val="00B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0292A1B9-4F0C-B04C-A5ED-AFF0B26C7D04}"/>
                </a:ext>
              </a:extLst>
            </p:cNvPr>
            <p:cNvSpPr/>
            <p:nvPr/>
          </p:nvSpPr>
          <p:spPr>
            <a:xfrm>
              <a:off x="9038787" y="1491274"/>
              <a:ext cx="1508760"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41452268-9FE8-1341-A7D0-A5D52B6BDA36}"/>
                </a:ext>
              </a:extLst>
            </p:cNvPr>
            <p:cNvSpPr/>
            <p:nvPr/>
          </p:nvSpPr>
          <p:spPr>
            <a:xfrm>
              <a:off x="10546912" y="1491274"/>
              <a:ext cx="150876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323313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ingle color Headline &amp; Bullet List - 2020">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a:p>
        </p:txBody>
      </p:sp>
      <p:sp>
        <p:nvSpPr>
          <p:cNvPr id="11" name="Text Placeholder 23"/>
          <p:cNvSpPr>
            <a:spLocks noGrp="1"/>
          </p:cNvSpPr>
          <p:nvPr>
            <p:ph idx="1" hasCustomPrompt="1"/>
          </p:nvPr>
        </p:nvSpPr>
        <p:spPr bwMode="auto">
          <a:xfrm>
            <a:off x="1097280" y="1554480"/>
            <a:ext cx="10058400" cy="4200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230188" indent="-230188">
              <a:spcAft>
                <a:spcPts val="1200"/>
              </a:spcAft>
              <a:buClr>
                <a:srgbClr val="1452DF"/>
              </a:buClr>
              <a:tabLst/>
              <a:defRPr sz="2400" b="0">
                <a:solidFill>
                  <a:schemeClr val="tx2">
                    <a:lumMod val="75000"/>
                  </a:schemeClr>
                </a:solidFill>
                <a:latin typeface="Arial" panose="020B0604020202020204" pitchFamily="34" charset="0"/>
                <a:cs typeface="Arial" panose="020B0604020202020204" pitchFamily="34" charset="0"/>
              </a:defRPr>
            </a:lvl1pPr>
            <a:lvl2pPr marL="622300" indent="-165100">
              <a:spcAft>
                <a:spcPts val="1200"/>
              </a:spcAft>
              <a:buClr>
                <a:srgbClr val="1452DF"/>
              </a:buClr>
              <a:tabLst/>
              <a:defRPr sz="2000" b="0">
                <a:solidFill>
                  <a:schemeClr val="tx2">
                    <a:lumMod val="75000"/>
                  </a:schemeClr>
                </a:solidFill>
                <a:latin typeface="Arial" panose="020B0604020202020204" pitchFamily="34" charset="0"/>
                <a:cs typeface="Arial" panose="020B0604020202020204" pitchFamily="34" charset="0"/>
              </a:defRPr>
            </a:lvl2pPr>
            <a:lvl3pPr marL="1079500" indent="-165100">
              <a:spcAft>
                <a:spcPts val="1200"/>
              </a:spcAft>
              <a:buClr>
                <a:srgbClr val="1452DF"/>
              </a:buClr>
              <a:tabLst/>
              <a:defRPr sz="2000" b="0">
                <a:solidFill>
                  <a:schemeClr val="tx2">
                    <a:lumMod val="75000"/>
                  </a:schemeClr>
                </a:solidFill>
                <a:latin typeface="Arial" panose="020B0604020202020204" pitchFamily="34" charset="0"/>
                <a:cs typeface="Arial" panose="020B0604020202020204" pitchFamily="34" charset="0"/>
              </a:defRPr>
            </a:lvl3pPr>
            <a:lvl4pPr marL="1536700" indent="-165100">
              <a:spcAft>
                <a:spcPts val="1200"/>
              </a:spcAft>
              <a:buClr>
                <a:srgbClr val="1452DF"/>
              </a:buClr>
              <a:tabLst/>
              <a:defRPr sz="2000" b="0">
                <a:solidFill>
                  <a:schemeClr val="tx2">
                    <a:lumMod val="75000"/>
                  </a:schemeClr>
                </a:solidFill>
                <a:latin typeface="Arial" panose="020B0604020202020204" pitchFamily="34" charset="0"/>
                <a:cs typeface="Arial" panose="020B0604020202020204" pitchFamily="34" charset="0"/>
              </a:defRPr>
            </a:lvl4pPr>
            <a:lvl5pPr marL="1993900" indent="-165100">
              <a:spcAft>
                <a:spcPts val="1200"/>
              </a:spcAft>
              <a:buClr>
                <a:srgbClr val="1452DF"/>
              </a:buClr>
              <a:tabLst/>
              <a:defRPr sz="2000" b="0">
                <a:solidFill>
                  <a:schemeClr val="tx2">
                    <a:lumMod val="75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089652"/>
            <a:ext cx="2743200" cy="365125"/>
          </a:xfrm>
          <a:prstGeom prst="rect">
            <a:avLst/>
          </a:prstGeom>
        </p:spPr>
        <p:txBody>
          <a:bodyPr lIns="0" tIns="0" rIns="0" bIns="0"/>
          <a:lstStyle>
            <a:lvl1pPr algn="r">
              <a:defRPr>
                <a:solidFill>
                  <a:schemeClr val="bg1">
                    <a:lumMod val="7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30" name="Rectangle 29">
            <a:extLst>
              <a:ext uri="{FF2B5EF4-FFF2-40B4-BE49-F238E27FC236}">
                <a16:creationId xmlns:a16="http://schemas.microsoft.com/office/drawing/2014/main" id="{CFB92D7B-6641-AB45-8B31-F1DD9EF7511A}"/>
              </a:ext>
            </a:extLst>
          </p:cNvPr>
          <p:cNvSpPr/>
          <p:nvPr/>
        </p:nvSpPr>
        <p:spPr>
          <a:xfrm>
            <a:off x="-38100" y="-463138"/>
            <a:ext cx="1533450" cy="228600"/>
          </a:xfrm>
          <a:prstGeom prst="rect">
            <a:avLst/>
          </a:prstGeom>
          <a:solidFill>
            <a:srgbClr val="8F4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F13F964C-B582-CB44-B912-AA5D2D9BFDC3}"/>
              </a:ext>
            </a:extLst>
          </p:cNvPr>
          <p:cNvSpPr/>
          <p:nvPr/>
        </p:nvSpPr>
        <p:spPr>
          <a:xfrm>
            <a:off x="-2" y="0"/>
            <a:ext cx="12192001" cy="22860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3BC43A0E-2D7C-2147-908C-9E44E9DA17F4}"/>
              </a:ext>
            </a:extLst>
          </p:cNvPr>
          <p:cNvSpPr/>
          <p:nvPr/>
        </p:nvSpPr>
        <p:spPr>
          <a:xfrm>
            <a:off x="3027510" y="-463138"/>
            <a:ext cx="1533450" cy="228600"/>
          </a:xfrm>
          <a:prstGeom prst="rect">
            <a:avLst/>
          </a:prstGeom>
          <a:solidFill>
            <a:srgbClr val="EC1A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DE8CC907-3893-AE43-BC91-E3A6EC9B4223}"/>
              </a:ext>
            </a:extLst>
          </p:cNvPr>
          <p:cNvSpPr/>
          <p:nvPr/>
        </p:nvSpPr>
        <p:spPr>
          <a:xfrm>
            <a:off x="4560315" y="-463138"/>
            <a:ext cx="1533450"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3C5AB7B7-F48E-274A-AF67-647826361557}"/>
              </a:ext>
            </a:extLst>
          </p:cNvPr>
          <p:cNvSpPr/>
          <p:nvPr/>
        </p:nvSpPr>
        <p:spPr>
          <a:xfrm>
            <a:off x="6082994" y="-463137"/>
            <a:ext cx="1533450"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39351BFE-1469-094F-B1E9-F63EDAC9B787}"/>
              </a:ext>
            </a:extLst>
          </p:cNvPr>
          <p:cNvSpPr/>
          <p:nvPr/>
        </p:nvSpPr>
        <p:spPr>
          <a:xfrm>
            <a:off x="7615799" y="-463137"/>
            <a:ext cx="1533450" cy="228600"/>
          </a:xfrm>
          <a:prstGeom prst="rect">
            <a:avLst/>
          </a:prstGeom>
          <a:solidFill>
            <a:srgbClr val="00B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0292A1B9-4F0C-B04C-A5ED-AFF0B26C7D04}"/>
              </a:ext>
            </a:extLst>
          </p:cNvPr>
          <p:cNvSpPr/>
          <p:nvPr/>
        </p:nvSpPr>
        <p:spPr>
          <a:xfrm>
            <a:off x="9148604" y="-463137"/>
            <a:ext cx="1533450"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41452268-9FE8-1341-A7D0-A5D52B6BDA36}"/>
              </a:ext>
            </a:extLst>
          </p:cNvPr>
          <p:cNvSpPr/>
          <p:nvPr/>
        </p:nvSpPr>
        <p:spPr>
          <a:xfrm>
            <a:off x="10681410" y="-463137"/>
            <a:ext cx="153345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50245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ngle color Headline-subhead-Bullet -2020">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a:p>
        </p:txBody>
      </p:sp>
      <p:sp>
        <p:nvSpPr>
          <p:cNvPr id="11" name="Text Placeholder 23"/>
          <p:cNvSpPr>
            <a:spLocks noGrp="1"/>
          </p:cNvSpPr>
          <p:nvPr>
            <p:ph idx="1" hasCustomPrompt="1"/>
          </p:nvPr>
        </p:nvSpPr>
        <p:spPr bwMode="auto">
          <a:xfrm>
            <a:off x="1058779" y="2029326"/>
            <a:ext cx="10058400" cy="349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65100" indent="-165100">
              <a:buClr>
                <a:srgbClr val="1452DF"/>
              </a:buClr>
              <a:tabLst/>
              <a:defRPr sz="2100" b="0">
                <a:solidFill>
                  <a:schemeClr val="tx2"/>
                </a:solidFill>
                <a:latin typeface="Arial" panose="020B0604020202020204" pitchFamily="34" charset="0"/>
                <a:cs typeface="Arial" panose="020B0604020202020204" pitchFamily="34" charset="0"/>
              </a:defRPr>
            </a:lvl1pPr>
            <a:lvl2pPr marL="622300" indent="-165100">
              <a:buClr>
                <a:srgbClr val="1452DF"/>
              </a:buClr>
              <a:tabLst/>
              <a:defRPr sz="1900" b="0">
                <a:solidFill>
                  <a:schemeClr val="tx2"/>
                </a:solidFill>
                <a:latin typeface="Arial" panose="020B0604020202020204" pitchFamily="34" charset="0"/>
                <a:cs typeface="Arial" panose="020B0604020202020204" pitchFamily="34" charset="0"/>
              </a:defRPr>
            </a:lvl2pPr>
            <a:lvl3pPr marL="1079500" indent="-165100">
              <a:buClr>
                <a:srgbClr val="1452DF"/>
              </a:buClr>
              <a:tabLst/>
              <a:defRPr sz="1900" b="0">
                <a:solidFill>
                  <a:schemeClr val="tx2"/>
                </a:solidFill>
                <a:latin typeface="Arial" panose="020B0604020202020204" pitchFamily="34" charset="0"/>
                <a:cs typeface="Arial" panose="020B0604020202020204" pitchFamily="34" charset="0"/>
              </a:defRPr>
            </a:lvl3pPr>
            <a:lvl4pPr marL="1536700" indent="-165100">
              <a:buClr>
                <a:srgbClr val="1452DF"/>
              </a:buClr>
              <a:tabLst/>
              <a:defRPr sz="1900" b="0">
                <a:solidFill>
                  <a:schemeClr val="tx2"/>
                </a:solidFill>
                <a:latin typeface="Arial" panose="020B0604020202020204" pitchFamily="34" charset="0"/>
                <a:cs typeface="Arial" panose="020B0604020202020204" pitchFamily="34" charset="0"/>
              </a:defRPr>
            </a:lvl4pPr>
            <a:lvl5pPr marL="1993900" indent="-165100">
              <a:buClr>
                <a:srgbClr val="1452DF"/>
              </a:buClr>
              <a:tabLst/>
              <a:defRPr sz="1900" b="0">
                <a:solidFill>
                  <a:schemeClr val="tx2"/>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706969" y="495794"/>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pic>
        <p:nvPicPr>
          <p:cNvPr id="10" name="Picture 9" descr="AIG_r_w.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55100" y="6089652"/>
            <a:ext cx="2743200" cy="365125"/>
          </a:xfrm>
        </p:spPr>
        <p:txBody>
          <a:bodyPr/>
          <a:lstStyle>
            <a:lvl1pPr>
              <a:defRPr>
                <a:solidFill>
                  <a:schemeClr val="bg1">
                    <a:lumMod val="75000"/>
                  </a:schemeClr>
                </a:solidFill>
              </a:defRPr>
            </a:lvl1pPr>
          </a:lstStyle>
          <a:p>
            <a:fld id="{AF252111-F98F-D540-BC70-9C3C96DA37E7}" type="slidenum">
              <a:rPr lang="en-US" smtClean="0"/>
              <a:pPr/>
              <a:t>‹#›</a:t>
            </a:fld>
            <a:endParaRPr lang="en-US" dirty="0"/>
          </a:p>
        </p:txBody>
      </p:sp>
      <p:sp>
        <p:nvSpPr>
          <p:cNvPr id="17" name="Rectangle 16">
            <a:extLst>
              <a:ext uri="{FF2B5EF4-FFF2-40B4-BE49-F238E27FC236}">
                <a16:creationId xmlns:a16="http://schemas.microsoft.com/office/drawing/2014/main" id="{DA7D2A10-D260-0A4D-B39C-4C2A56257C61}"/>
              </a:ext>
            </a:extLst>
          </p:cNvPr>
          <p:cNvSpPr/>
          <p:nvPr/>
        </p:nvSpPr>
        <p:spPr>
          <a:xfrm>
            <a:off x="-38100" y="-668215"/>
            <a:ext cx="1533450" cy="228600"/>
          </a:xfrm>
          <a:prstGeom prst="rect">
            <a:avLst/>
          </a:prstGeom>
          <a:solidFill>
            <a:srgbClr val="8F4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0CB80E97-58E5-6742-865D-3B8A5AE19449}"/>
              </a:ext>
            </a:extLst>
          </p:cNvPr>
          <p:cNvSpPr/>
          <p:nvPr/>
        </p:nvSpPr>
        <p:spPr>
          <a:xfrm>
            <a:off x="0" y="0"/>
            <a:ext cx="12192000"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5B910626-2DB6-F546-8878-38FD06B75CAE}"/>
              </a:ext>
            </a:extLst>
          </p:cNvPr>
          <p:cNvSpPr/>
          <p:nvPr/>
        </p:nvSpPr>
        <p:spPr>
          <a:xfrm>
            <a:off x="3027510" y="-668215"/>
            <a:ext cx="1533450" cy="228600"/>
          </a:xfrm>
          <a:prstGeom prst="rect">
            <a:avLst/>
          </a:prstGeom>
          <a:solidFill>
            <a:srgbClr val="EC1A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DDC0BE89-A6C6-664D-9151-AF6531BBEFC6}"/>
              </a:ext>
            </a:extLst>
          </p:cNvPr>
          <p:cNvSpPr/>
          <p:nvPr/>
        </p:nvSpPr>
        <p:spPr>
          <a:xfrm>
            <a:off x="4560315" y="-668215"/>
            <a:ext cx="1533450"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68E8136A-69F7-E341-8D8F-8F47112E9663}"/>
              </a:ext>
            </a:extLst>
          </p:cNvPr>
          <p:cNvSpPr/>
          <p:nvPr/>
        </p:nvSpPr>
        <p:spPr>
          <a:xfrm>
            <a:off x="6082994" y="-668214"/>
            <a:ext cx="1533450"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44242620-E71C-D743-8292-8F1905F55613}"/>
              </a:ext>
            </a:extLst>
          </p:cNvPr>
          <p:cNvSpPr/>
          <p:nvPr/>
        </p:nvSpPr>
        <p:spPr>
          <a:xfrm>
            <a:off x="7615799" y="-668214"/>
            <a:ext cx="1533450" cy="228600"/>
          </a:xfrm>
          <a:prstGeom prst="rect">
            <a:avLst/>
          </a:prstGeom>
          <a:solidFill>
            <a:srgbClr val="00B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A75D2D04-ABE6-EA4C-ADAF-E1F1FFF81164}"/>
              </a:ext>
            </a:extLst>
          </p:cNvPr>
          <p:cNvSpPr/>
          <p:nvPr/>
        </p:nvSpPr>
        <p:spPr>
          <a:xfrm>
            <a:off x="9148604" y="-668214"/>
            <a:ext cx="1533450"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153F7077-C82F-D64D-B35B-5B9FC3A1B698}"/>
              </a:ext>
            </a:extLst>
          </p:cNvPr>
          <p:cNvSpPr/>
          <p:nvPr/>
        </p:nvSpPr>
        <p:spPr>
          <a:xfrm>
            <a:off x="10681410" y="-668214"/>
            <a:ext cx="153345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a:extLst>
              <a:ext uri="{FF2B5EF4-FFF2-40B4-BE49-F238E27FC236}">
                <a16:creationId xmlns:a16="http://schemas.microsoft.com/office/drawing/2014/main" id="{A6D409FA-0672-D944-90CB-3A92D5951DD6}"/>
              </a:ext>
            </a:extLst>
          </p:cNvPr>
          <p:cNvSpPr>
            <a:spLocks noGrp="1"/>
          </p:cNvSpPr>
          <p:nvPr>
            <p:ph type="body" sz="quarter" idx="13" hasCustomPrompt="1"/>
          </p:nvPr>
        </p:nvSpPr>
        <p:spPr>
          <a:xfrm>
            <a:off x="706521" y="1420477"/>
            <a:ext cx="10698480" cy="457200"/>
          </a:xfrm>
        </p:spPr>
        <p:txBody>
          <a:bodyPr lIns="0" tIns="0" rIns="0" bIns="0">
            <a:noAutofit/>
          </a:bodyPr>
          <a:lstStyle>
            <a:lvl1pPr marL="0" indent="0">
              <a:buNone/>
              <a:defRPr sz="2400">
                <a:solidFill>
                  <a:srgbClr val="02A7E1"/>
                </a:solidFill>
              </a:defRPr>
            </a:lvl1pPr>
            <a:lvl2pPr marL="457177" indent="0">
              <a:buNone/>
              <a:defRPr/>
            </a:lvl2pPr>
            <a:lvl3pPr marL="914353" indent="0">
              <a:buNone/>
              <a:defRPr/>
            </a:lvl3pPr>
            <a:lvl4pPr marL="1371531" indent="0">
              <a:buNone/>
              <a:defRPr/>
            </a:lvl4pPr>
            <a:lvl5pPr marL="1828709" indent="0">
              <a:buNone/>
              <a:defRPr/>
            </a:lvl5pPr>
          </a:lstStyle>
          <a:p>
            <a:pPr lvl="0"/>
            <a:r>
              <a:rPr lang="en-US" dirty="0"/>
              <a:t>Click to edit master text styles</a:t>
            </a:r>
          </a:p>
        </p:txBody>
      </p:sp>
      <p:sp>
        <p:nvSpPr>
          <p:cNvPr id="25" name="Rectangle 24">
            <a:extLst>
              <a:ext uri="{FF2B5EF4-FFF2-40B4-BE49-F238E27FC236}">
                <a16:creationId xmlns:a16="http://schemas.microsoft.com/office/drawing/2014/main" id="{0F2AC7FF-AEE0-5745-A06D-8E01D5EEC3CD}"/>
              </a:ext>
            </a:extLst>
          </p:cNvPr>
          <p:cNvSpPr>
            <a:spLocks noChangeArrowheads="1"/>
          </p:cNvSpPr>
          <p:nvPr/>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75000"/>
                  </a:schemeClr>
                </a:solidFill>
                <a:latin typeface="Arial" charset="0"/>
                <a:ea typeface="Arial" charset="0"/>
                <a:cs typeface="Arial" charset="0"/>
              </a:rPr>
              <a:t>FOR FINANCIAL PROFESSIONAL USE ONLY </a:t>
            </a:r>
            <a:r>
              <a:rPr lang="mr-IN" altLang="en-US" sz="900" dirty="0">
                <a:solidFill>
                  <a:schemeClr val="bg1">
                    <a:lumMod val="75000"/>
                  </a:schemeClr>
                </a:solidFill>
                <a:latin typeface="Arial" charset="0"/>
                <a:ea typeface="Arial" charset="0"/>
                <a:cs typeface="Arial" charset="0"/>
              </a:rPr>
              <a:t>–</a:t>
            </a:r>
            <a:r>
              <a:rPr lang="en-US" altLang="en-US" sz="900" dirty="0">
                <a:solidFill>
                  <a:schemeClr val="bg1">
                    <a:lumMod val="75000"/>
                  </a:schemeClr>
                </a:solidFill>
                <a:latin typeface="Arial" charset="0"/>
                <a:ea typeface="Arial" charset="0"/>
                <a:cs typeface="Arial" charset="0"/>
              </a:rPr>
              <a:t> NOT FOR PUBLIC DISTRIBUTION.</a:t>
            </a:r>
          </a:p>
        </p:txBody>
      </p:sp>
    </p:spTree>
    <p:extLst>
      <p:ext uri="{BB962C8B-B14F-4D97-AF65-F5344CB8AC3E}">
        <p14:creationId xmlns:p14="http://schemas.microsoft.com/office/powerpoint/2010/main" val="3128737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ottom Single color Headline-subhead-Bullet -2020">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a:p>
        </p:txBody>
      </p:sp>
      <p:sp>
        <p:nvSpPr>
          <p:cNvPr id="11" name="Text Placeholder 23"/>
          <p:cNvSpPr>
            <a:spLocks noGrp="1"/>
          </p:cNvSpPr>
          <p:nvPr>
            <p:ph idx="1" hasCustomPrompt="1"/>
          </p:nvPr>
        </p:nvSpPr>
        <p:spPr bwMode="auto">
          <a:xfrm>
            <a:off x="1058779" y="2029326"/>
            <a:ext cx="10058400" cy="349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65100" indent="-165100">
              <a:buClr>
                <a:srgbClr val="1452DF"/>
              </a:buClr>
              <a:tabLst/>
              <a:defRPr sz="2100" b="0">
                <a:solidFill>
                  <a:schemeClr val="tx2"/>
                </a:solidFill>
                <a:latin typeface="Arial" panose="020B0604020202020204" pitchFamily="34" charset="0"/>
                <a:cs typeface="Arial" panose="020B0604020202020204" pitchFamily="34" charset="0"/>
              </a:defRPr>
            </a:lvl1pPr>
            <a:lvl2pPr marL="622300" indent="-165100">
              <a:buClr>
                <a:srgbClr val="1452DF"/>
              </a:buClr>
              <a:tabLst/>
              <a:defRPr sz="1900" b="0">
                <a:solidFill>
                  <a:schemeClr val="tx2"/>
                </a:solidFill>
                <a:latin typeface="Arial" panose="020B0604020202020204" pitchFamily="34" charset="0"/>
                <a:cs typeface="Arial" panose="020B0604020202020204" pitchFamily="34" charset="0"/>
              </a:defRPr>
            </a:lvl2pPr>
            <a:lvl3pPr marL="1079500" indent="-165100">
              <a:buClr>
                <a:srgbClr val="1452DF"/>
              </a:buClr>
              <a:tabLst/>
              <a:defRPr sz="1900" b="0">
                <a:solidFill>
                  <a:schemeClr val="tx2"/>
                </a:solidFill>
                <a:latin typeface="Arial" panose="020B0604020202020204" pitchFamily="34" charset="0"/>
                <a:cs typeface="Arial" panose="020B0604020202020204" pitchFamily="34" charset="0"/>
              </a:defRPr>
            </a:lvl3pPr>
            <a:lvl4pPr marL="1536700" indent="-165100">
              <a:buClr>
                <a:srgbClr val="1452DF"/>
              </a:buClr>
              <a:tabLst/>
              <a:defRPr sz="1900" b="0">
                <a:solidFill>
                  <a:schemeClr val="tx2"/>
                </a:solidFill>
                <a:latin typeface="Arial" panose="020B0604020202020204" pitchFamily="34" charset="0"/>
                <a:cs typeface="Arial" panose="020B0604020202020204" pitchFamily="34" charset="0"/>
              </a:defRPr>
            </a:lvl4pPr>
            <a:lvl5pPr marL="1993900" indent="-165100">
              <a:buClr>
                <a:srgbClr val="1452DF"/>
              </a:buClr>
              <a:tabLst/>
              <a:defRPr sz="1900" b="0">
                <a:solidFill>
                  <a:schemeClr val="tx2"/>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706969" y="495794"/>
            <a:ext cx="10698480" cy="558306"/>
          </a:xfrm>
        </p:spPr>
        <p:txBody>
          <a:bodyPr lIns="0" tIns="0" rIns="0" bIns="0" anchor="t" anchorCtr="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pic>
        <p:nvPicPr>
          <p:cNvPr id="10" name="Picture 9" descr="AIG_r_w.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55100" y="6089652"/>
            <a:ext cx="2743200" cy="365125"/>
          </a:xfrm>
        </p:spPr>
        <p:txBody>
          <a:bodyPr/>
          <a:lstStyle>
            <a:lvl1pPr>
              <a:defRPr>
                <a:solidFill>
                  <a:schemeClr val="bg1">
                    <a:lumMod val="75000"/>
                  </a:schemeClr>
                </a:solidFill>
              </a:defRPr>
            </a:lvl1pPr>
          </a:lstStyle>
          <a:p>
            <a:fld id="{AF252111-F98F-D540-BC70-9C3C96DA37E7}" type="slidenum">
              <a:rPr lang="en-US" smtClean="0"/>
              <a:pPr/>
              <a:t>‹#›</a:t>
            </a:fld>
            <a:endParaRPr lang="en-US" dirty="0"/>
          </a:p>
        </p:txBody>
      </p:sp>
      <p:sp>
        <p:nvSpPr>
          <p:cNvPr id="17" name="Rectangle 16">
            <a:extLst>
              <a:ext uri="{FF2B5EF4-FFF2-40B4-BE49-F238E27FC236}">
                <a16:creationId xmlns:a16="http://schemas.microsoft.com/office/drawing/2014/main" id="{DA7D2A10-D260-0A4D-B39C-4C2A56257C61}"/>
              </a:ext>
            </a:extLst>
          </p:cNvPr>
          <p:cNvSpPr/>
          <p:nvPr/>
        </p:nvSpPr>
        <p:spPr>
          <a:xfrm>
            <a:off x="-38100" y="-668215"/>
            <a:ext cx="1533450" cy="228600"/>
          </a:xfrm>
          <a:prstGeom prst="rect">
            <a:avLst/>
          </a:prstGeom>
          <a:solidFill>
            <a:srgbClr val="8F4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0CB80E97-58E5-6742-865D-3B8A5AE19449}"/>
              </a:ext>
            </a:extLst>
          </p:cNvPr>
          <p:cNvSpPr/>
          <p:nvPr/>
        </p:nvSpPr>
        <p:spPr>
          <a:xfrm>
            <a:off x="0" y="5727205"/>
            <a:ext cx="12192000" cy="18288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5B910626-2DB6-F546-8878-38FD06B75CAE}"/>
              </a:ext>
            </a:extLst>
          </p:cNvPr>
          <p:cNvSpPr/>
          <p:nvPr/>
        </p:nvSpPr>
        <p:spPr>
          <a:xfrm>
            <a:off x="3027510" y="-668215"/>
            <a:ext cx="1533450" cy="228600"/>
          </a:xfrm>
          <a:prstGeom prst="rect">
            <a:avLst/>
          </a:prstGeom>
          <a:solidFill>
            <a:srgbClr val="EC1A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DDC0BE89-A6C6-664D-9151-AF6531BBEFC6}"/>
              </a:ext>
            </a:extLst>
          </p:cNvPr>
          <p:cNvSpPr/>
          <p:nvPr/>
        </p:nvSpPr>
        <p:spPr>
          <a:xfrm>
            <a:off x="4560315" y="-668215"/>
            <a:ext cx="1533450"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68E8136A-69F7-E341-8D8F-8F47112E9663}"/>
              </a:ext>
            </a:extLst>
          </p:cNvPr>
          <p:cNvSpPr/>
          <p:nvPr/>
        </p:nvSpPr>
        <p:spPr>
          <a:xfrm>
            <a:off x="6082994" y="-668214"/>
            <a:ext cx="1533450"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44242620-E71C-D743-8292-8F1905F55613}"/>
              </a:ext>
            </a:extLst>
          </p:cNvPr>
          <p:cNvSpPr/>
          <p:nvPr/>
        </p:nvSpPr>
        <p:spPr>
          <a:xfrm>
            <a:off x="7615799" y="-668214"/>
            <a:ext cx="1533450" cy="228600"/>
          </a:xfrm>
          <a:prstGeom prst="rect">
            <a:avLst/>
          </a:prstGeom>
          <a:solidFill>
            <a:srgbClr val="00B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A75D2D04-ABE6-EA4C-ADAF-E1F1FFF81164}"/>
              </a:ext>
            </a:extLst>
          </p:cNvPr>
          <p:cNvSpPr/>
          <p:nvPr/>
        </p:nvSpPr>
        <p:spPr>
          <a:xfrm>
            <a:off x="9148604" y="-668214"/>
            <a:ext cx="1533450"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153F7077-C82F-D64D-B35B-5B9FC3A1B698}"/>
              </a:ext>
            </a:extLst>
          </p:cNvPr>
          <p:cNvSpPr/>
          <p:nvPr/>
        </p:nvSpPr>
        <p:spPr>
          <a:xfrm>
            <a:off x="10681410" y="-668214"/>
            <a:ext cx="153345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a:extLst>
              <a:ext uri="{FF2B5EF4-FFF2-40B4-BE49-F238E27FC236}">
                <a16:creationId xmlns:a16="http://schemas.microsoft.com/office/drawing/2014/main" id="{A6D409FA-0672-D944-90CB-3A92D5951DD6}"/>
              </a:ext>
            </a:extLst>
          </p:cNvPr>
          <p:cNvSpPr>
            <a:spLocks noGrp="1"/>
          </p:cNvSpPr>
          <p:nvPr>
            <p:ph type="body" sz="quarter" idx="13" hasCustomPrompt="1"/>
          </p:nvPr>
        </p:nvSpPr>
        <p:spPr>
          <a:xfrm>
            <a:off x="706521" y="1143000"/>
            <a:ext cx="10698480" cy="734677"/>
          </a:xfrm>
        </p:spPr>
        <p:txBody>
          <a:bodyPr lIns="0" tIns="0" rIns="0" bIns="0">
            <a:noAutofit/>
          </a:bodyPr>
          <a:lstStyle>
            <a:lvl1pPr marL="0" indent="0">
              <a:buNone/>
              <a:defRPr sz="2400">
                <a:solidFill>
                  <a:srgbClr val="02A7E1"/>
                </a:solidFill>
              </a:defRPr>
            </a:lvl1pPr>
            <a:lvl2pPr marL="457177" indent="0">
              <a:buNone/>
              <a:defRPr/>
            </a:lvl2pPr>
            <a:lvl3pPr marL="914353" indent="0">
              <a:buNone/>
              <a:defRPr/>
            </a:lvl3pPr>
            <a:lvl4pPr marL="1371531" indent="0">
              <a:buNone/>
              <a:defRPr/>
            </a:lvl4pPr>
            <a:lvl5pPr marL="1828709" indent="0">
              <a:buNone/>
              <a:defRPr/>
            </a:lvl5pPr>
          </a:lstStyle>
          <a:p>
            <a:pPr lvl="0"/>
            <a:r>
              <a:rPr lang="en-US" dirty="0"/>
              <a:t>Click to edit master text styles</a:t>
            </a:r>
          </a:p>
        </p:txBody>
      </p:sp>
      <p:sp>
        <p:nvSpPr>
          <p:cNvPr id="25" name="Rectangle 24">
            <a:extLst>
              <a:ext uri="{FF2B5EF4-FFF2-40B4-BE49-F238E27FC236}">
                <a16:creationId xmlns:a16="http://schemas.microsoft.com/office/drawing/2014/main" id="{0F2AC7FF-AEE0-5745-A06D-8E01D5EEC3CD}"/>
              </a:ext>
            </a:extLst>
          </p:cNvPr>
          <p:cNvSpPr>
            <a:spLocks noChangeArrowheads="1"/>
          </p:cNvSpPr>
          <p:nvPr/>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75000"/>
                  </a:schemeClr>
                </a:solidFill>
                <a:latin typeface="Arial" charset="0"/>
                <a:ea typeface="Arial" charset="0"/>
                <a:cs typeface="Arial" charset="0"/>
              </a:rPr>
              <a:t>FOR FINANCIAL PROFESSIONAL USE ONLY </a:t>
            </a:r>
            <a:r>
              <a:rPr lang="mr-IN" altLang="en-US" sz="900" dirty="0">
                <a:solidFill>
                  <a:schemeClr val="bg1">
                    <a:lumMod val="75000"/>
                  </a:schemeClr>
                </a:solidFill>
                <a:latin typeface="Arial" charset="0"/>
                <a:ea typeface="Arial" charset="0"/>
                <a:cs typeface="Arial" charset="0"/>
              </a:rPr>
              <a:t>–</a:t>
            </a:r>
            <a:r>
              <a:rPr lang="en-US" altLang="en-US" sz="900" dirty="0">
                <a:solidFill>
                  <a:schemeClr val="bg1">
                    <a:lumMod val="75000"/>
                  </a:schemeClr>
                </a:solidFill>
                <a:latin typeface="Arial" charset="0"/>
                <a:ea typeface="Arial" charset="0"/>
                <a:cs typeface="Arial" charset="0"/>
              </a:rPr>
              <a:t> NOT FOR PUBLIC DISTRIBUTION.</a:t>
            </a:r>
          </a:p>
        </p:txBody>
      </p:sp>
    </p:spTree>
    <p:extLst>
      <p:ext uri="{BB962C8B-B14F-4D97-AF65-F5344CB8AC3E}">
        <p14:creationId xmlns:p14="http://schemas.microsoft.com/office/powerpoint/2010/main" val="4189368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ulti color Headline only - 2020">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089652"/>
            <a:ext cx="2743200" cy="365125"/>
          </a:xfrm>
          <a:prstGeom prst="rect">
            <a:avLst/>
          </a:prstGeom>
        </p:spPr>
        <p:txBody>
          <a:bodyPr lIns="0" tIns="0" rIns="0" bIns="0"/>
          <a:lstStyle>
            <a:lvl1pPr algn="r">
              <a:defRPr>
                <a:solidFill>
                  <a:schemeClr val="bg1">
                    <a:lumMod val="7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grpSp>
        <p:nvGrpSpPr>
          <p:cNvPr id="28" name="Group 27">
            <a:extLst>
              <a:ext uri="{FF2B5EF4-FFF2-40B4-BE49-F238E27FC236}">
                <a16:creationId xmlns:a16="http://schemas.microsoft.com/office/drawing/2014/main" id="{E7527D32-B6BC-6548-A8CC-B3D84767B605}"/>
              </a:ext>
            </a:extLst>
          </p:cNvPr>
          <p:cNvGrpSpPr/>
          <p:nvPr/>
        </p:nvGrpSpPr>
        <p:grpSpPr>
          <a:xfrm>
            <a:off x="-38100" y="0"/>
            <a:ext cx="12252960" cy="228601"/>
            <a:chOff x="0" y="1491273"/>
            <a:chExt cx="12055672" cy="228601"/>
          </a:xfrm>
        </p:grpSpPr>
        <p:sp>
          <p:nvSpPr>
            <p:cNvPr id="30" name="Rectangle 29">
              <a:extLst>
                <a:ext uri="{FF2B5EF4-FFF2-40B4-BE49-F238E27FC236}">
                  <a16:creationId xmlns:a16="http://schemas.microsoft.com/office/drawing/2014/main" id="{CFB92D7B-6641-AB45-8B31-F1DD9EF7511A}"/>
                </a:ext>
              </a:extLst>
            </p:cNvPr>
            <p:cNvSpPr/>
            <p:nvPr/>
          </p:nvSpPr>
          <p:spPr>
            <a:xfrm>
              <a:off x="0" y="1491273"/>
              <a:ext cx="1508760" cy="228600"/>
            </a:xfrm>
            <a:prstGeom prst="rect">
              <a:avLst/>
            </a:prstGeom>
            <a:solidFill>
              <a:srgbClr val="8F4F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F13F964C-B582-CB44-B912-AA5D2D9BFDC3}"/>
                </a:ext>
              </a:extLst>
            </p:cNvPr>
            <p:cNvSpPr/>
            <p:nvPr/>
          </p:nvSpPr>
          <p:spPr>
            <a:xfrm>
              <a:off x="1508125" y="1491273"/>
              <a:ext cx="1508760" cy="22860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3BC43A0E-2D7C-2147-908C-9E44E9DA17F4}"/>
                </a:ext>
              </a:extLst>
            </p:cNvPr>
            <p:cNvSpPr/>
            <p:nvPr/>
          </p:nvSpPr>
          <p:spPr>
            <a:xfrm>
              <a:off x="3016250" y="1491273"/>
              <a:ext cx="1508760" cy="228600"/>
            </a:xfrm>
            <a:prstGeom prst="rect">
              <a:avLst/>
            </a:prstGeom>
            <a:solidFill>
              <a:srgbClr val="EC1A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DE8CC907-3893-AE43-BC91-E3A6EC9B4223}"/>
                </a:ext>
              </a:extLst>
            </p:cNvPr>
            <p:cNvSpPr/>
            <p:nvPr/>
          </p:nvSpPr>
          <p:spPr>
            <a:xfrm>
              <a:off x="4524375" y="1491273"/>
              <a:ext cx="1508760" cy="228600"/>
            </a:xfrm>
            <a:prstGeom prst="rect">
              <a:avLst/>
            </a:prstGeom>
            <a:solidFill>
              <a:srgbClr val="03B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3C5AB7B7-F48E-274A-AF67-647826361557}"/>
                </a:ext>
              </a:extLst>
            </p:cNvPr>
            <p:cNvSpPr/>
            <p:nvPr/>
          </p:nvSpPr>
          <p:spPr>
            <a:xfrm>
              <a:off x="6022537" y="1491274"/>
              <a:ext cx="1508760" cy="228600"/>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39351BFE-1469-094F-B1E9-F63EDAC9B787}"/>
                </a:ext>
              </a:extLst>
            </p:cNvPr>
            <p:cNvSpPr/>
            <p:nvPr/>
          </p:nvSpPr>
          <p:spPr>
            <a:xfrm>
              <a:off x="7530662" y="1491274"/>
              <a:ext cx="1508760" cy="228600"/>
            </a:xfrm>
            <a:prstGeom prst="rect">
              <a:avLst/>
            </a:prstGeom>
            <a:solidFill>
              <a:srgbClr val="00B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0292A1B9-4F0C-B04C-A5ED-AFF0B26C7D04}"/>
                </a:ext>
              </a:extLst>
            </p:cNvPr>
            <p:cNvSpPr/>
            <p:nvPr/>
          </p:nvSpPr>
          <p:spPr>
            <a:xfrm>
              <a:off x="9038787" y="1491274"/>
              <a:ext cx="1508760" cy="228600"/>
            </a:xfrm>
            <a:prstGeom prst="rect">
              <a:avLst/>
            </a:prstGeom>
            <a:solidFill>
              <a:srgbClr val="1452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41452268-9FE8-1341-A7D0-A5D52B6BDA36}"/>
                </a:ext>
              </a:extLst>
            </p:cNvPr>
            <p:cNvSpPr/>
            <p:nvPr/>
          </p:nvSpPr>
          <p:spPr>
            <a:xfrm>
              <a:off x="10546912" y="1491274"/>
              <a:ext cx="1508760" cy="228600"/>
            </a:xfrm>
            <a:prstGeom prst="rect">
              <a:avLst/>
            </a:prstGeom>
            <a:solidFill>
              <a:srgbClr val="B1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26930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ngle Color Headline only - 2020">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089652"/>
            <a:ext cx="2743200" cy="365125"/>
          </a:xfrm>
          <a:prstGeom prst="rect">
            <a:avLst/>
          </a:prstGeom>
        </p:spPr>
        <p:txBody>
          <a:bodyPr lIns="0" tIns="0" rIns="0" bIns="0"/>
          <a:lstStyle>
            <a:lvl1pPr algn="r">
              <a:defRPr>
                <a:solidFill>
                  <a:schemeClr val="bg1">
                    <a:lumMod val="7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31" name="Rectangle 30">
            <a:extLst>
              <a:ext uri="{FF2B5EF4-FFF2-40B4-BE49-F238E27FC236}">
                <a16:creationId xmlns:a16="http://schemas.microsoft.com/office/drawing/2014/main" id="{F13F964C-B582-CB44-B912-AA5D2D9BFDC3}"/>
              </a:ext>
            </a:extLst>
          </p:cNvPr>
          <p:cNvSpPr/>
          <p:nvPr/>
        </p:nvSpPr>
        <p:spPr>
          <a:xfrm>
            <a:off x="0" y="0"/>
            <a:ext cx="12192000" cy="22860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04297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ottom Single Color Headline only - 2020">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95A350-03E8-B044-8F6D-F60B2A76C61C}"/>
              </a:ext>
            </a:extLst>
          </p:cNvPr>
          <p:cNvSpPr/>
          <p:nvPr userDrawn="1"/>
        </p:nvSpPr>
        <p:spPr>
          <a:xfrm>
            <a:off x="0" y="5904145"/>
            <a:ext cx="12193588" cy="953855"/>
          </a:xfrm>
          <a:prstGeom prst="rect">
            <a:avLst/>
          </a:prstGeom>
          <a:solidFill>
            <a:srgbClr val="001871"/>
          </a:solidFill>
          <a:ln>
            <a:noFill/>
          </a:ln>
          <a:effectLst/>
        </p:spPr>
        <p:style>
          <a:lnRef idx="1">
            <a:schemeClr val="accent1"/>
          </a:lnRef>
          <a:fillRef idx="3">
            <a:schemeClr val="accent1"/>
          </a:fillRef>
          <a:effectRef idx="2">
            <a:schemeClr val="accent1"/>
          </a:effectRef>
          <a:fontRef idx="minor">
            <a:schemeClr val="lt1"/>
          </a:fontRef>
        </p:style>
        <p:txBody>
          <a:bodyPr lIns="91436" tIns="45718" rIns="91436" bIns="45718" rtlCol="0" anchor="ctr"/>
          <a:lstStyle/>
          <a:p>
            <a:pPr algn="ctr"/>
            <a:endParaRPr lang="en-US"/>
          </a:p>
        </p:txBody>
      </p:sp>
      <p:sp>
        <p:nvSpPr>
          <p:cNvPr id="2" name="Title 1"/>
          <p:cNvSpPr>
            <a:spLocks noGrp="1"/>
          </p:cNvSpPr>
          <p:nvPr>
            <p:ph type="title" hasCustomPrompt="1"/>
          </p:nvPr>
        </p:nvSpPr>
        <p:spPr>
          <a:xfrm>
            <a:off x="640079" y="457200"/>
            <a:ext cx="10698480" cy="914400"/>
          </a:xfrm>
        </p:spPr>
        <p:txBody>
          <a:bodyPr lIns="0" tIns="0" rIns="0" bIns="0">
            <a:noAutofit/>
          </a:bodyPr>
          <a:lstStyle>
            <a:lvl1pPr>
              <a:defRPr lang="en-US" sz="3200" b="0" kern="1200" dirty="0">
                <a:solidFill>
                  <a:srgbClr val="001871"/>
                </a:solidFill>
                <a:latin typeface="Arial" panose="020B0604020202020204" pitchFamily="34" charset="0"/>
                <a:ea typeface="+mj-ea"/>
                <a:cs typeface="Arial" panose="020B0604020202020204" pitchFamily="34" charset="0"/>
              </a:defRPr>
            </a:lvl1pPr>
          </a:lstStyle>
          <a:p>
            <a:pPr lvl="0" algn="l" defTabSz="542640" rtl="0" eaLnBrk="0" fontAlgn="base" hangingPunct="0">
              <a:spcBef>
                <a:spcPct val="0"/>
              </a:spcBef>
              <a:spcAft>
                <a:spcPct val="0"/>
              </a:spcAft>
            </a:pPr>
            <a:r>
              <a:rPr lang="en-US" dirty="0"/>
              <a:t>Click to edit master title style</a:t>
            </a:r>
          </a:p>
        </p:txBody>
      </p:sp>
      <p:sp>
        <p:nvSpPr>
          <p:cNvPr id="12" name="Slide Number Placeholder 4">
            <a:extLst>
              <a:ext uri="{FF2B5EF4-FFF2-40B4-BE49-F238E27FC236}">
                <a16:creationId xmlns:a16="http://schemas.microsoft.com/office/drawing/2014/main" id="{093D9A8B-3A45-974D-92D9-0107D3A3EB72}"/>
              </a:ext>
            </a:extLst>
          </p:cNvPr>
          <p:cNvSpPr>
            <a:spLocks noGrp="1"/>
          </p:cNvSpPr>
          <p:nvPr>
            <p:ph type="sldNum" sz="quarter" idx="12"/>
          </p:nvPr>
        </p:nvSpPr>
        <p:spPr>
          <a:xfrm>
            <a:off x="9067800" y="6089652"/>
            <a:ext cx="2743200" cy="365125"/>
          </a:xfrm>
          <a:prstGeom prst="rect">
            <a:avLst/>
          </a:prstGeom>
        </p:spPr>
        <p:txBody>
          <a:bodyPr lIns="0" tIns="0" rIns="0" bIns="0"/>
          <a:lstStyle>
            <a:lvl1pPr algn="r">
              <a:defRPr>
                <a:solidFill>
                  <a:schemeClr val="bg1">
                    <a:lumMod val="75000"/>
                  </a:schemeClr>
                </a:solidFill>
              </a:defRPr>
            </a:lvl1pPr>
          </a:lstStyle>
          <a:p>
            <a:fld id="{AF252111-F98F-D540-BC70-9C3C96DA37E7}" type="slidenum">
              <a:rPr lang="en-US" smtClean="0"/>
              <a:pPr/>
              <a:t>‹#›</a:t>
            </a:fld>
            <a:endParaRPr lang="en-US" dirty="0"/>
          </a:p>
        </p:txBody>
      </p:sp>
      <p:sp>
        <p:nvSpPr>
          <p:cNvPr id="25" name="Rectangle 24">
            <a:extLst>
              <a:ext uri="{FF2B5EF4-FFF2-40B4-BE49-F238E27FC236}">
                <a16:creationId xmlns:a16="http://schemas.microsoft.com/office/drawing/2014/main" id="{50231672-B57B-014F-8E1F-719D10C7ED27}"/>
              </a:ext>
            </a:extLst>
          </p:cNvPr>
          <p:cNvSpPr>
            <a:spLocks noChangeArrowheads="1"/>
          </p:cNvSpPr>
          <p:nvPr userDrawn="1"/>
        </p:nvSpPr>
        <p:spPr bwMode="auto">
          <a:xfrm>
            <a:off x="1759993" y="6451601"/>
            <a:ext cx="10089107" cy="16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fontAlgn="base" hangingPunct="1">
              <a:spcBef>
                <a:spcPct val="0"/>
              </a:spcBef>
              <a:spcAft>
                <a:spcPct val="0"/>
              </a:spcAft>
              <a:buClrTx/>
              <a:buFontTx/>
              <a:buNone/>
            </a:pPr>
            <a:r>
              <a:rPr lang="en-US" altLang="en-US" sz="900" dirty="0">
                <a:solidFill>
                  <a:schemeClr val="bg1">
                    <a:lumMod val="85000"/>
                  </a:schemeClr>
                </a:solidFill>
                <a:latin typeface="Arial" charset="0"/>
                <a:ea typeface="Arial" charset="0"/>
                <a:cs typeface="Arial" charset="0"/>
              </a:rPr>
              <a:t>FOR FINANCIAL PROFESSIONAL USE ONLY </a:t>
            </a:r>
            <a:r>
              <a:rPr lang="mr-IN" altLang="en-US" sz="900" dirty="0">
                <a:solidFill>
                  <a:schemeClr val="bg1">
                    <a:lumMod val="85000"/>
                  </a:schemeClr>
                </a:solidFill>
                <a:latin typeface="Arial" charset="0"/>
                <a:ea typeface="Arial" charset="0"/>
                <a:cs typeface="Arial" charset="0"/>
              </a:rPr>
              <a:t>–</a:t>
            </a:r>
            <a:r>
              <a:rPr lang="en-US" altLang="en-US" sz="900" dirty="0">
                <a:solidFill>
                  <a:schemeClr val="bg1">
                    <a:lumMod val="85000"/>
                  </a:schemeClr>
                </a:solidFill>
                <a:latin typeface="Arial" charset="0"/>
                <a:ea typeface="Arial" charset="0"/>
                <a:cs typeface="Arial" charset="0"/>
              </a:rPr>
              <a:t> NOT FOR PUBLIC DISTRIBUTION.</a:t>
            </a:r>
          </a:p>
        </p:txBody>
      </p:sp>
      <p:pic>
        <p:nvPicPr>
          <p:cNvPr id="26" name="Picture 25" descr="AIG_r_w.png">
            <a:extLst>
              <a:ext uri="{FF2B5EF4-FFF2-40B4-BE49-F238E27FC236}">
                <a16:creationId xmlns:a16="http://schemas.microsoft.com/office/drawing/2014/main" id="{14BA4074-E168-824F-919A-46A855BDA0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22557" y="6170503"/>
            <a:ext cx="936171" cy="457200"/>
          </a:xfrm>
          <a:prstGeom prst="rect">
            <a:avLst/>
          </a:prstGeom>
        </p:spPr>
      </p:pic>
      <p:sp>
        <p:nvSpPr>
          <p:cNvPr id="31" name="Rectangle 30">
            <a:extLst>
              <a:ext uri="{FF2B5EF4-FFF2-40B4-BE49-F238E27FC236}">
                <a16:creationId xmlns:a16="http://schemas.microsoft.com/office/drawing/2014/main" id="{F13F964C-B582-CB44-B912-AA5D2D9BFDC3}"/>
              </a:ext>
            </a:extLst>
          </p:cNvPr>
          <p:cNvSpPr/>
          <p:nvPr/>
        </p:nvSpPr>
        <p:spPr>
          <a:xfrm>
            <a:off x="0" y="5822899"/>
            <a:ext cx="12192000" cy="91440"/>
          </a:xfrm>
          <a:prstGeom prst="rect">
            <a:avLst/>
          </a:prstGeom>
          <a:solidFill>
            <a:srgbClr val="FFB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2519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36" tIns="45718" rIns="91436" bIns="45718"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9"/>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461970"/>
            <a:ext cx="2743200" cy="153888"/>
          </a:xfrm>
          <a:prstGeom prst="rect">
            <a:avLst/>
          </a:prstGeom>
        </p:spPr>
        <p:txBody>
          <a:bodyPr vert="horz" lIns="0" tIns="0" rIns="0" bIns="0" rtlCol="0" anchor="ctr">
            <a:spAutoFit/>
          </a:bodyPr>
          <a:lstStyle>
            <a:lvl1pPr algn="l">
              <a:defRPr sz="1000" b="0" i="0">
                <a:solidFill>
                  <a:schemeClr val="tx1">
                    <a:tint val="75000"/>
                  </a:schemeClr>
                </a:solidFill>
                <a:latin typeface="Arial" panose="020B0604020202020204" pitchFamily="34" charset="0"/>
                <a:cs typeface="Arial" panose="020B0604020202020204" pitchFamily="34" charset="0"/>
              </a:defRPr>
            </a:lvl1pPr>
          </a:lstStyle>
          <a:p>
            <a:fld id="{A237B446-C1BA-6442-A14F-AEF633C16BB8}" type="datetimeFigureOut">
              <a:rPr lang="en-US" smtClean="0"/>
              <a:pPr/>
              <a:t>11/9/2020</a:t>
            </a:fld>
            <a:endParaRPr lang="en-US"/>
          </a:p>
        </p:txBody>
      </p:sp>
      <p:sp>
        <p:nvSpPr>
          <p:cNvPr id="6" name="Slide Number Placeholder 5"/>
          <p:cNvSpPr>
            <a:spLocks noGrp="1"/>
          </p:cNvSpPr>
          <p:nvPr>
            <p:ph type="sldNum" sz="quarter" idx="4"/>
          </p:nvPr>
        </p:nvSpPr>
        <p:spPr>
          <a:xfrm>
            <a:off x="8610600" y="6461970"/>
            <a:ext cx="2743200" cy="153888"/>
          </a:xfrm>
          <a:prstGeom prst="rect">
            <a:avLst/>
          </a:prstGeom>
        </p:spPr>
        <p:txBody>
          <a:bodyPr vert="horz" lIns="0" tIns="0" rIns="0" bIns="0" rtlCol="0" anchor="ctr">
            <a:spAutoFit/>
          </a:bodyPr>
          <a:lstStyle>
            <a:lvl1pPr algn="r">
              <a:defRPr sz="1000" b="0" i="0">
                <a:solidFill>
                  <a:schemeClr val="tx1">
                    <a:tint val="75000"/>
                  </a:schemeClr>
                </a:solidFill>
                <a:latin typeface="Arial" panose="020B0604020202020204" pitchFamily="34" charset="0"/>
                <a:cs typeface="Arial" panose="020B0604020202020204" pitchFamily="34" charset="0"/>
              </a:defRPr>
            </a:lvl1pPr>
          </a:lstStyle>
          <a:p>
            <a:fld id="{AF252111-F98F-D540-BC70-9C3C96DA37E7}" type="slidenum">
              <a:rPr lang="en-US" smtClean="0"/>
              <a:pPr/>
              <a:t>‹#›</a:t>
            </a:fld>
            <a:endParaRPr lang="en-US"/>
          </a:p>
        </p:txBody>
      </p:sp>
      <p:sp>
        <p:nvSpPr>
          <p:cNvPr id="7" name="Footer Placeholder 6">
            <a:extLst>
              <a:ext uri="{FF2B5EF4-FFF2-40B4-BE49-F238E27FC236}">
                <a16:creationId xmlns:a16="http://schemas.microsoft.com/office/drawing/2014/main" id="{89F43200-BF34-5C4D-9FB9-0A94E0BCC3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1252387841"/>
      </p:ext>
    </p:extLst>
  </p:cSld>
  <p:clrMap bg1="lt1" tx1="dk1" bg2="lt2" tx2="dk2" accent1="accent1" accent2="accent2" accent3="accent3" accent4="accent4" accent5="accent5" accent6="accent6" hlink="hlink" folHlink="folHlink"/>
  <p:sldLayoutIdLst>
    <p:sldLayoutId id="2147483855" r:id="rId1"/>
    <p:sldLayoutId id="2147483864" r:id="rId2"/>
    <p:sldLayoutId id="2147483856" r:id="rId3"/>
    <p:sldLayoutId id="2147483866" r:id="rId4"/>
    <p:sldLayoutId id="2147483863" r:id="rId5"/>
    <p:sldLayoutId id="2147483868" r:id="rId6"/>
    <p:sldLayoutId id="2147483861" r:id="rId7"/>
    <p:sldLayoutId id="2147483862" r:id="rId8"/>
    <p:sldLayoutId id="2147483869" r:id="rId9"/>
    <p:sldLayoutId id="2147483857" r:id="rId10"/>
    <p:sldLayoutId id="2147483867" r:id="rId11"/>
    <p:sldLayoutId id="2147483838" r:id="rId12"/>
    <p:sldLayoutId id="2147483860" r:id="rId13"/>
    <p:sldLayoutId id="2147483858" r:id="rId14"/>
    <p:sldLayoutId id="2147483859" r:id="rId15"/>
  </p:sldLayoutIdLst>
  <p:txStyles>
    <p:titleStyle>
      <a:lvl1pPr algn="l" defTabSz="914354" rtl="0" eaLnBrk="1" latinLnBrk="0" hangingPunct="1">
        <a:lnSpc>
          <a:spcPct val="90000"/>
        </a:lnSpc>
        <a:spcBef>
          <a:spcPct val="0"/>
        </a:spcBef>
        <a:buNone/>
        <a:defRPr sz="4400" b="0" i="0" kern="1200">
          <a:solidFill>
            <a:srgbClr val="001770"/>
          </a:solidFill>
          <a:latin typeface="Arial" panose="020B0604020202020204" pitchFamily="34" charset="0"/>
          <a:ea typeface="+mj-ea"/>
          <a:cs typeface="Arial" panose="020B0604020202020204" pitchFamily="34" charset="0"/>
        </a:defRPr>
      </a:lvl1pPr>
    </p:titleStyle>
    <p:bodyStyle>
      <a:lvl1pPr marL="228589" indent="-228589" algn="l" defTabSz="914354" rtl="0" eaLnBrk="1" latinLnBrk="0" hangingPunct="1">
        <a:lnSpc>
          <a:spcPct val="90000"/>
        </a:lnSpc>
        <a:spcBef>
          <a:spcPts val="1000"/>
        </a:spcBef>
        <a:buClr>
          <a:srgbClr val="1452DF"/>
        </a:buClr>
        <a:buFont typeface="Arial"/>
        <a:buChar char="•"/>
        <a:defRPr sz="2800" b="0" i="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766" indent="-228589" algn="l" defTabSz="914354" rtl="0" eaLnBrk="1" latinLnBrk="0" hangingPunct="1">
        <a:lnSpc>
          <a:spcPct val="90000"/>
        </a:lnSpc>
        <a:spcBef>
          <a:spcPts val="500"/>
        </a:spcBef>
        <a:buClr>
          <a:srgbClr val="1452DF"/>
        </a:buClr>
        <a:buFont typeface="Arial"/>
        <a:buChar char="•"/>
        <a:defRPr sz="2400" b="0" i="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2942" indent="-228589" algn="l" defTabSz="914354" rtl="0" eaLnBrk="1" latinLnBrk="0" hangingPunct="1">
        <a:lnSpc>
          <a:spcPct val="90000"/>
        </a:lnSpc>
        <a:spcBef>
          <a:spcPts val="500"/>
        </a:spcBef>
        <a:buClr>
          <a:srgbClr val="1452DF"/>
        </a:buClr>
        <a:buFont typeface="Arial"/>
        <a:buChar char="•"/>
        <a:defRPr sz="2000" b="0" i="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120" indent="-228589" algn="l" defTabSz="914354" rtl="0" eaLnBrk="1" latinLnBrk="0" hangingPunct="1">
        <a:lnSpc>
          <a:spcPct val="90000"/>
        </a:lnSpc>
        <a:spcBef>
          <a:spcPts val="500"/>
        </a:spcBef>
        <a:buClr>
          <a:srgbClr val="1452DF"/>
        </a:buClr>
        <a:buFont typeface="Arial"/>
        <a:buChar char="•"/>
        <a:defRPr sz="1900" b="0" i="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298" indent="-228589" algn="l" defTabSz="914354" rtl="0" eaLnBrk="1" latinLnBrk="0" hangingPunct="1">
        <a:lnSpc>
          <a:spcPct val="90000"/>
        </a:lnSpc>
        <a:spcBef>
          <a:spcPts val="500"/>
        </a:spcBef>
        <a:buClr>
          <a:srgbClr val="1452DF"/>
        </a:buClr>
        <a:buFont typeface="Arial"/>
        <a:buChar char="•"/>
        <a:defRPr sz="1900" b="0" i="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9pPr>
    </p:bodyStyle>
    <p:otherStyle>
      <a:defPPr>
        <a:defRPr lang="en-US"/>
      </a:defPPr>
      <a:lvl1pPr marL="0" algn="l" defTabSz="914354" rtl="0" eaLnBrk="1" latinLnBrk="0" hangingPunct="1">
        <a:defRPr sz="1900" kern="1200">
          <a:solidFill>
            <a:schemeClr val="tx1"/>
          </a:solidFill>
          <a:latin typeface="+mn-lt"/>
          <a:ea typeface="+mn-ea"/>
          <a:cs typeface="+mn-cs"/>
        </a:defRPr>
      </a:lvl1pPr>
      <a:lvl2pPr marL="457178" algn="l" defTabSz="914354" rtl="0" eaLnBrk="1" latinLnBrk="0" hangingPunct="1">
        <a:defRPr sz="1900" kern="1200">
          <a:solidFill>
            <a:schemeClr val="tx1"/>
          </a:solidFill>
          <a:latin typeface="+mn-lt"/>
          <a:ea typeface="+mn-ea"/>
          <a:cs typeface="+mn-cs"/>
        </a:defRPr>
      </a:lvl2pPr>
      <a:lvl3pPr marL="914354" algn="l" defTabSz="914354" rtl="0" eaLnBrk="1" latinLnBrk="0" hangingPunct="1">
        <a:defRPr sz="1900" kern="1200">
          <a:solidFill>
            <a:schemeClr val="tx1"/>
          </a:solidFill>
          <a:latin typeface="+mn-lt"/>
          <a:ea typeface="+mn-ea"/>
          <a:cs typeface="+mn-cs"/>
        </a:defRPr>
      </a:lvl3pPr>
      <a:lvl4pPr marL="1371532" algn="l" defTabSz="914354" rtl="0" eaLnBrk="1" latinLnBrk="0" hangingPunct="1">
        <a:defRPr sz="1900" kern="1200">
          <a:solidFill>
            <a:schemeClr val="tx1"/>
          </a:solidFill>
          <a:latin typeface="+mn-lt"/>
          <a:ea typeface="+mn-ea"/>
          <a:cs typeface="+mn-cs"/>
        </a:defRPr>
      </a:lvl4pPr>
      <a:lvl5pPr marL="1828709" algn="l" defTabSz="914354" rtl="0" eaLnBrk="1" latinLnBrk="0" hangingPunct="1">
        <a:defRPr sz="1900" kern="1200">
          <a:solidFill>
            <a:schemeClr val="tx1"/>
          </a:solidFill>
          <a:latin typeface="+mn-lt"/>
          <a:ea typeface="+mn-ea"/>
          <a:cs typeface="+mn-cs"/>
        </a:defRPr>
      </a:lvl5pPr>
      <a:lvl6pPr marL="2285886" algn="l" defTabSz="914354" rtl="0" eaLnBrk="1" latinLnBrk="0" hangingPunct="1">
        <a:defRPr sz="1900" kern="1200">
          <a:solidFill>
            <a:schemeClr val="tx1"/>
          </a:solidFill>
          <a:latin typeface="+mn-lt"/>
          <a:ea typeface="+mn-ea"/>
          <a:cs typeface="+mn-cs"/>
        </a:defRPr>
      </a:lvl6pPr>
      <a:lvl7pPr marL="2743062" algn="l" defTabSz="914354" rtl="0" eaLnBrk="1" latinLnBrk="0" hangingPunct="1">
        <a:defRPr sz="1900" kern="1200">
          <a:solidFill>
            <a:schemeClr val="tx1"/>
          </a:solidFill>
          <a:latin typeface="+mn-lt"/>
          <a:ea typeface="+mn-ea"/>
          <a:cs typeface="+mn-cs"/>
        </a:defRPr>
      </a:lvl7pPr>
      <a:lvl8pPr marL="3200240" algn="l" defTabSz="914354" rtl="0" eaLnBrk="1" latinLnBrk="0" hangingPunct="1">
        <a:defRPr sz="1900" kern="1200">
          <a:solidFill>
            <a:schemeClr val="tx1"/>
          </a:solidFill>
          <a:latin typeface="+mn-lt"/>
          <a:ea typeface="+mn-ea"/>
          <a:cs typeface="+mn-cs"/>
        </a:defRPr>
      </a:lvl8pPr>
      <a:lvl9pPr marL="3657418" algn="l" defTabSz="91435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3" Type="http://schemas.openxmlformats.org/officeDocument/2006/relationships/diagramData" Target="../diagrams/data3.xml"/><Relationship Id="rId18" Type="http://schemas.openxmlformats.org/officeDocument/2006/relationships/diagramData" Target="../diagrams/data4.xml"/><Relationship Id="rId26" Type="http://schemas.openxmlformats.org/officeDocument/2006/relationships/diagramColors" Target="../diagrams/colors5.xml"/><Relationship Id="rId21" Type="http://schemas.openxmlformats.org/officeDocument/2006/relationships/diagramColors" Target="../diagrams/colors4.xml"/><Relationship Id="rId34" Type="http://schemas.openxmlformats.org/officeDocument/2006/relationships/diagramLayout" Target="../diagrams/layout7.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5" Type="http://schemas.openxmlformats.org/officeDocument/2006/relationships/diagramQuickStyle" Target="../diagrams/quickStyle5.xml"/><Relationship Id="rId33" Type="http://schemas.openxmlformats.org/officeDocument/2006/relationships/diagramData" Target="../diagrams/data7.xml"/><Relationship Id="rId2" Type="http://schemas.openxmlformats.org/officeDocument/2006/relationships/notesSlide" Target="../notesSlides/notesSlide3.xml"/><Relationship Id="rId16" Type="http://schemas.openxmlformats.org/officeDocument/2006/relationships/diagramColors" Target="../diagrams/colors3.xml"/><Relationship Id="rId20" Type="http://schemas.openxmlformats.org/officeDocument/2006/relationships/diagramQuickStyle" Target="../diagrams/quickStyle4.xml"/><Relationship Id="rId29" Type="http://schemas.openxmlformats.org/officeDocument/2006/relationships/diagramLayout" Target="../diagrams/layout6.xml"/><Relationship Id="rId1" Type="http://schemas.openxmlformats.org/officeDocument/2006/relationships/slideLayout" Target="../slideLayouts/slideLayout3.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openxmlformats.org/officeDocument/2006/relationships/diagramLayout" Target="../diagrams/layout5.xml"/><Relationship Id="rId32" Type="http://schemas.microsoft.com/office/2007/relationships/diagramDrawing" Target="../diagrams/drawing6.xml"/><Relationship Id="rId37" Type="http://schemas.microsoft.com/office/2007/relationships/diagramDrawing" Target="../diagrams/drawing7.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diagramData" Target="../diagrams/data5.xml"/><Relationship Id="rId28" Type="http://schemas.openxmlformats.org/officeDocument/2006/relationships/diagramData" Target="../diagrams/data6.xml"/><Relationship Id="rId36" Type="http://schemas.openxmlformats.org/officeDocument/2006/relationships/diagramColors" Target="../diagrams/colors7.xml"/><Relationship Id="rId10" Type="http://schemas.openxmlformats.org/officeDocument/2006/relationships/diagramQuickStyle" Target="../diagrams/quickStyle2.xml"/><Relationship Id="rId19" Type="http://schemas.openxmlformats.org/officeDocument/2006/relationships/diagramLayout" Target="../diagrams/layout4.xml"/><Relationship Id="rId31" Type="http://schemas.openxmlformats.org/officeDocument/2006/relationships/diagramColors" Target="../diagrams/colors6.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 Id="rId27" Type="http://schemas.microsoft.com/office/2007/relationships/diagramDrawing" Target="../diagrams/drawing5.xml"/><Relationship Id="rId30" Type="http://schemas.openxmlformats.org/officeDocument/2006/relationships/diagramQuickStyle" Target="../diagrams/quickStyle6.xml"/><Relationship Id="rId35" Type="http://schemas.openxmlformats.org/officeDocument/2006/relationships/diagramQuickStyle" Target="../diagrams/quickStyle7.xml"/><Relationship Id="rId8" Type="http://schemas.openxmlformats.org/officeDocument/2006/relationships/diagramData" Target="../diagrams/data2.xml"/><Relationship Id="rId3"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2"/>
          <p:cNvSpPr>
            <a:spLocks noGrp="1"/>
          </p:cNvSpPr>
          <p:nvPr>
            <p:ph type="ctrTitle"/>
          </p:nvPr>
        </p:nvSpPr>
        <p:spPr>
          <a:prstGeom prst="rect">
            <a:avLst/>
          </a:prstGeom>
        </p:spPr>
        <p:txBody>
          <a:bodyPr/>
          <a:lstStyle/>
          <a:p>
            <a:pPr>
              <a:spcBef>
                <a:spcPts val="0"/>
              </a:spcBef>
              <a:defRPr/>
            </a:pPr>
            <a:r>
              <a:rPr lang="en-US" altLang="en-US" sz="4500" kern="0" dirty="0">
                <a:solidFill>
                  <a:srgbClr val="001770"/>
                </a:solidFill>
                <a:latin typeface="Arial"/>
                <a:cs typeface="Arial"/>
              </a:rPr>
              <a:t>Actuarial Guideline 49-A (AG 49-A)</a:t>
            </a:r>
            <a:br>
              <a:rPr lang="en-US" altLang="en-US" sz="2000" kern="0" dirty="0">
                <a:solidFill>
                  <a:srgbClr val="001770"/>
                </a:solidFill>
                <a:latin typeface="Arial"/>
                <a:cs typeface="Arial"/>
              </a:rPr>
            </a:br>
            <a:r>
              <a:rPr lang="en-US" altLang="en-US" sz="2400" kern="0" dirty="0">
                <a:solidFill>
                  <a:schemeClr val="tx1">
                    <a:lumMod val="50000"/>
                    <a:lumOff val="50000"/>
                  </a:schemeClr>
                </a:solidFill>
                <a:latin typeface="Arial"/>
                <a:cs typeface="Arial"/>
              </a:rPr>
              <a:t>Updates to Index Universal Life (IUL) Insurance Illustrations</a:t>
            </a:r>
            <a:endParaRPr lang="en-US" sz="2400" kern="0" dirty="0">
              <a:solidFill>
                <a:schemeClr val="tx1">
                  <a:lumMod val="50000"/>
                  <a:lumOff val="50000"/>
                </a:schemeClr>
              </a:solidFill>
              <a:latin typeface="Arial"/>
              <a:cs typeface="Arial"/>
            </a:endParaRPr>
          </a:p>
        </p:txBody>
      </p:sp>
      <p:sp>
        <p:nvSpPr>
          <p:cNvPr id="6" name="Rectangle 5"/>
          <p:cNvSpPr>
            <a:spLocks noChangeArrowheads="1"/>
          </p:cNvSpPr>
          <p:nvPr/>
        </p:nvSpPr>
        <p:spPr bwMode="auto">
          <a:xfrm>
            <a:off x="419100" y="5943600"/>
            <a:ext cx="5676901"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a:solidFill>
                  <a:schemeClr val="bg1">
                    <a:lumMod val="75000"/>
                  </a:schemeClr>
                </a:solidFill>
                <a:latin typeface="Arial" panose="020B0604020202020204" pitchFamily="34" charset="0"/>
                <a:cs typeface="Arial" panose="020B0604020202020204" pitchFamily="34" charset="0"/>
              </a:rPr>
              <a:t>Policies issued by American General Life Insurance Company (AGL), Houston, TX, and </a:t>
            </a:r>
            <a:br>
              <a:rPr lang="en-US" sz="800" dirty="0">
                <a:solidFill>
                  <a:schemeClr val="bg1">
                    <a:lumMod val="75000"/>
                  </a:schemeClr>
                </a:solidFill>
                <a:latin typeface="Arial" panose="020B0604020202020204" pitchFamily="34" charset="0"/>
                <a:cs typeface="Arial" panose="020B0604020202020204" pitchFamily="34" charset="0"/>
              </a:rPr>
            </a:br>
            <a:r>
              <a:rPr lang="en-US" sz="800" dirty="0">
                <a:solidFill>
                  <a:schemeClr val="bg1">
                    <a:lumMod val="75000"/>
                  </a:schemeClr>
                </a:solidFill>
                <a:latin typeface="Arial" panose="020B0604020202020204" pitchFamily="34" charset="0"/>
                <a:cs typeface="Arial" panose="020B0604020202020204" pitchFamily="34" charset="0"/>
              </a:rPr>
              <a:t>The United States Life Insurance Company in the City of New York (US Life), </a:t>
            </a:r>
            <a:br>
              <a:rPr lang="en-US" sz="800" dirty="0">
                <a:solidFill>
                  <a:schemeClr val="bg1">
                    <a:lumMod val="75000"/>
                  </a:schemeClr>
                </a:solidFill>
                <a:latin typeface="Arial" panose="020B0604020202020204" pitchFamily="34" charset="0"/>
                <a:cs typeface="Arial" panose="020B0604020202020204" pitchFamily="34" charset="0"/>
              </a:rPr>
            </a:br>
            <a:r>
              <a:rPr lang="en-US" sz="800" dirty="0">
                <a:solidFill>
                  <a:schemeClr val="bg1">
                    <a:lumMod val="75000"/>
                  </a:schemeClr>
                </a:solidFill>
                <a:latin typeface="Arial" panose="020B0604020202020204" pitchFamily="34" charset="0"/>
                <a:cs typeface="Arial" panose="020B0604020202020204" pitchFamily="34" charset="0"/>
              </a:rPr>
              <a:t>members of American International Group, Inc. (AIG)</a:t>
            </a:r>
          </a:p>
        </p:txBody>
      </p:sp>
      <p:sp>
        <p:nvSpPr>
          <p:cNvPr id="8" name="Slide Number Placeholder 27">
            <a:extLst>
              <a:ext uri="{FF2B5EF4-FFF2-40B4-BE49-F238E27FC236}">
                <a16:creationId xmlns:a16="http://schemas.microsoft.com/office/drawing/2014/main" id="{D1CFAE79-2FEB-B543-9CA3-EDB84CF89104}"/>
              </a:ext>
            </a:extLst>
          </p:cNvPr>
          <p:cNvSpPr>
            <a:spLocks noGrp="1"/>
          </p:cNvSpPr>
          <p:nvPr>
            <p:ph type="sldNum" sz="quarter" idx="12"/>
          </p:nvPr>
        </p:nvSpPr>
        <p:spPr>
          <a:xfrm>
            <a:off x="6420897" y="6497455"/>
            <a:ext cx="5385917" cy="123111"/>
          </a:xfrm>
        </p:spPr>
        <p:txBody>
          <a:bodyPr/>
          <a:lstStyle/>
          <a:p>
            <a:r>
              <a:rPr lang="en-US" altLang="en-US" sz="800" dirty="0">
                <a:solidFill>
                  <a:schemeClr val="bg1">
                    <a:lumMod val="75000"/>
                  </a:schemeClr>
                </a:solidFill>
                <a:latin typeface="Arial" charset="0"/>
                <a:ea typeface="Arial" charset="0"/>
                <a:cs typeface="Arial" charset="0"/>
              </a:rPr>
              <a:t>FOR FINANCIAL PROFESSIONAL USE ONLY </a:t>
            </a:r>
            <a:r>
              <a:rPr lang="mr-IN" altLang="en-US" sz="800" dirty="0">
                <a:solidFill>
                  <a:schemeClr val="bg1">
                    <a:lumMod val="75000"/>
                  </a:schemeClr>
                </a:solidFill>
                <a:latin typeface="Arial" charset="0"/>
                <a:ea typeface="Arial" charset="0"/>
                <a:cs typeface="Arial" charset="0"/>
              </a:rPr>
              <a:t>–</a:t>
            </a:r>
            <a:r>
              <a:rPr lang="en-US" altLang="en-US" sz="800" dirty="0">
                <a:solidFill>
                  <a:schemeClr val="bg1">
                    <a:lumMod val="75000"/>
                  </a:schemeClr>
                </a:solidFill>
                <a:latin typeface="Arial" charset="0"/>
                <a:ea typeface="Arial" charset="0"/>
                <a:cs typeface="Arial" charset="0"/>
              </a:rPr>
              <a:t> NOT FOR PUBLIC DISTRIBUTION.</a:t>
            </a:r>
          </a:p>
        </p:txBody>
      </p:sp>
    </p:spTree>
    <p:extLst>
      <p:ext uri="{BB962C8B-B14F-4D97-AF65-F5344CB8AC3E}">
        <p14:creationId xmlns:p14="http://schemas.microsoft.com/office/powerpoint/2010/main" val="1035095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792479" y="1354455"/>
            <a:ext cx="10833463" cy="4200861"/>
          </a:xfrm>
        </p:spPr>
        <p:txBody>
          <a:bodyPr/>
          <a:lstStyle/>
          <a:p>
            <a:pPr>
              <a:spcBef>
                <a:spcPts val="0"/>
              </a:spcBef>
            </a:pPr>
            <a:r>
              <a:rPr lang="en-US" sz="1600" b="1" dirty="0">
                <a:solidFill>
                  <a:srgbClr val="02A7E1"/>
                </a:solidFill>
              </a:rPr>
              <a:t>The Problem: </a:t>
            </a:r>
            <a:r>
              <a:rPr lang="en-US" sz="1600" dirty="0">
                <a:solidFill>
                  <a:schemeClr val="tx1"/>
                </a:solidFill>
              </a:rPr>
              <a:t>In 2019, the NAIC identified that under current illustration guidelines, multipliers and other charge supported indexing features were inappropriately illustrated in that they show the upside without adequately portraying the downside</a:t>
            </a:r>
          </a:p>
          <a:p>
            <a:pPr>
              <a:spcBef>
                <a:spcPts val="0"/>
              </a:spcBef>
            </a:pPr>
            <a:r>
              <a:rPr lang="en-US" sz="1600" b="1" dirty="0">
                <a:solidFill>
                  <a:srgbClr val="02A7E1"/>
                </a:solidFill>
              </a:rPr>
              <a:t>The Solution</a:t>
            </a:r>
            <a:r>
              <a:rPr lang="en-US" sz="1600" b="1" dirty="0">
                <a:solidFill>
                  <a:srgbClr val="46A7DE"/>
                </a:solidFill>
              </a:rPr>
              <a:t>: </a:t>
            </a:r>
            <a:r>
              <a:rPr lang="en-US" sz="1600" dirty="0">
                <a:solidFill>
                  <a:schemeClr val="tx1"/>
                </a:solidFill>
              </a:rPr>
              <a:t>AG 49-A will limit illustrations such that bonus multipliers, cap buy-ups, and any other charge supported indexed features may no longer improve illustrations.  These features are still allowed, only their illustrations are impacted.</a:t>
            </a:r>
          </a:p>
          <a:p>
            <a:pPr>
              <a:spcBef>
                <a:spcPts val="0"/>
              </a:spcBef>
            </a:pPr>
            <a:r>
              <a:rPr lang="en-US" sz="1600" b="1" dirty="0">
                <a:solidFill>
                  <a:srgbClr val="02A7E1"/>
                </a:solidFill>
              </a:rPr>
              <a:t>Other Changes</a:t>
            </a:r>
            <a:r>
              <a:rPr lang="en-US" sz="1600" dirty="0">
                <a:solidFill>
                  <a:srgbClr val="02A7E1"/>
                </a:solidFill>
              </a:rPr>
              <a:t>: </a:t>
            </a:r>
            <a:r>
              <a:rPr lang="en-US" sz="1600" dirty="0">
                <a:solidFill>
                  <a:schemeClr val="tx1"/>
                </a:solidFill>
              </a:rPr>
              <a:t>Illustrations must not illustrate loan leverage in excess of 50 basis points (0.50%).</a:t>
            </a:r>
          </a:p>
          <a:p>
            <a:pPr>
              <a:spcBef>
                <a:spcPts val="0"/>
              </a:spcBef>
            </a:pPr>
            <a:r>
              <a:rPr lang="en-US" sz="1600" b="1" dirty="0">
                <a:solidFill>
                  <a:srgbClr val="02A7E1"/>
                </a:solidFill>
              </a:rPr>
              <a:t>Scope: </a:t>
            </a:r>
            <a:r>
              <a:rPr lang="en-US" sz="1600" dirty="0">
                <a:solidFill>
                  <a:schemeClr val="tx1"/>
                </a:solidFill>
              </a:rPr>
              <a:t>The new rules of AG 49-A are only applicable to policies sold on or after December 14</a:t>
            </a:r>
            <a:r>
              <a:rPr lang="en-US" sz="1600" baseline="30000" dirty="0">
                <a:solidFill>
                  <a:schemeClr val="tx1"/>
                </a:solidFill>
              </a:rPr>
              <a:t>th</a:t>
            </a:r>
            <a:r>
              <a:rPr lang="en-US" sz="1600" dirty="0">
                <a:solidFill>
                  <a:schemeClr val="tx1"/>
                </a:solidFill>
              </a:rPr>
              <a:t> 2020.  </a:t>
            </a:r>
            <a:r>
              <a:rPr lang="en-US" sz="1600" dirty="0" err="1">
                <a:solidFill>
                  <a:schemeClr val="tx1"/>
                </a:solidFill>
              </a:rPr>
              <a:t>Inforce</a:t>
            </a:r>
            <a:r>
              <a:rPr lang="en-US" sz="1600" dirty="0">
                <a:solidFill>
                  <a:schemeClr val="tx1"/>
                </a:solidFill>
              </a:rPr>
              <a:t> illustrations are not impacted.</a:t>
            </a:r>
          </a:p>
          <a:p>
            <a:pPr>
              <a:spcBef>
                <a:spcPts val="0"/>
              </a:spcBef>
            </a:pPr>
            <a:r>
              <a:rPr lang="en-US" sz="1600" b="1" dirty="0">
                <a:solidFill>
                  <a:srgbClr val="02A7E1"/>
                </a:solidFill>
              </a:rPr>
              <a:t>Possible Future Changes: </a:t>
            </a:r>
            <a:r>
              <a:rPr lang="en-US" sz="1600" dirty="0">
                <a:solidFill>
                  <a:schemeClr val="tx1"/>
                </a:solidFill>
              </a:rPr>
              <a:t>The NAIC acknowledged that much of the issue with illustrating charge supported indexing features is because current illustration regulations do not consider variability in returns.  AG 49-A was presented as a quick fix and the NAIC expressed interest in considering more robust risk/return analysis for illustrations in the future. </a:t>
            </a:r>
            <a:endParaRPr lang="en-US" sz="1600" dirty="0"/>
          </a:p>
        </p:txBody>
      </p:sp>
      <p:sp>
        <p:nvSpPr>
          <p:cNvPr id="2" name="Title 1">
            <a:extLst>
              <a:ext uri="{FF2B5EF4-FFF2-40B4-BE49-F238E27FC236}">
                <a16:creationId xmlns:a16="http://schemas.microsoft.com/office/drawing/2014/main" id="{C76EB475-801B-3448-8734-E635A098D560}"/>
              </a:ext>
            </a:extLst>
          </p:cNvPr>
          <p:cNvSpPr>
            <a:spLocks noGrp="1"/>
          </p:cNvSpPr>
          <p:nvPr>
            <p:ph type="title"/>
          </p:nvPr>
        </p:nvSpPr>
        <p:spPr/>
        <p:txBody>
          <a:bodyPr/>
          <a:lstStyle/>
          <a:p>
            <a:r>
              <a:rPr lang="en-US" dirty="0">
                <a:latin typeface="Arial"/>
                <a:cs typeface="Arial"/>
              </a:rPr>
              <a:t>What is happening?</a:t>
            </a:r>
            <a:endParaRPr lang="en-US" dirty="0"/>
          </a:p>
        </p:txBody>
      </p:sp>
      <p:sp>
        <p:nvSpPr>
          <p:cNvPr id="5" name="Rectangle 4"/>
          <p:cNvSpPr/>
          <p:nvPr/>
        </p:nvSpPr>
        <p:spPr>
          <a:xfrm>
            <a:off x="827313" y="5154439"/>
            <a:ext cx="10659293" cy="677108"/>
          </a:xfrm>
          <a:prstGeom prst="rect">
            <a:avLst/>
          </a:prstGeom>
          <a:ln w="19050">
            <a:solidFill>
              <a:schemeClr val="tx2"/>
            </a:solidFill>
          </a:ln>
        </p:spPr>
        <p:txBody>
          <a:bodyPr wrap="square">
            <a:spAutoFit/>
          </a:bodyPr>
          <a:lstStyle/>
          <a:p>
            <a:pPr algn="ctr"/>
            <a:r>
              <a:rPr lang="en-US" dirty="0">
                <a:solidFill>
                  <a:srgbClr val="002060"/>
                </a:solidFill>
              </a:rPr>
              <a:t>These enhancements will affect IUL illustrations industry wide – resulting in a tighter competitiveness. </a:t>
            </a:r>
          </a:p>
          <a:p>
            <a:pPr algn="ctr"/>
            <a:r>
              <a:rPr lang="en-US" dirty="0">
                <a:solidFill>
                  <a:srgbClr val="002060"/>
                </a:solidFill>
              </a:rPr>
              <a:t>The impact for each product will depend on current illustration designs and product features.</a:t>
            </a:r>
          </a:p>
        </p:txBody>
      </p:sp>
    </p:spTree>
    <p:extLst>
      <p:ext uri="{BB962C8B-B14F-4D97-AF65-F5344CB8AC3E}">
        <p14:creationId xmlns:p14="http://schemas.microsoft.com/office/powerpoint/2010/main" val="3281994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p:cNvSpPr/>
          <p:nvPr/>
        </p:nvSpPr>
        <p:spPr>
          <a:xfrm>
            <a:off x="10818891" y="3882162"/>
            <a:ext cx="1222218" cy="1495596"/>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Results in the same net illustrated rate as the top example</a:t>
            </a:r>
          </a:p>
        </p:txBody>
      </p:sp>
      <p:sp>
        <p:nvSpPr>
          <p:cNvPr id="8" name="Content Placeholder 2"/>
          <p:cNvSpPr>
            <a:spLocks noGrp="1"/>
          </p:cNvSpPr>
          <p:nvPr>
            <p:ph idx="1"/>
          </p:nvPr>
        </p:nvSpPr>
        <p:spPr>
          <a:xfrm>
            <a:off x="604058" y="4321884"/>
            <a:ext cx="1610061" cy="546847"/>
          </a:xfrm>
        </p:spPr>
        <p:txBody>
          <a:bodyPr/>
          <a:lstStyle/>
          <a:p>
            <a:pPr marL="0" indent="0" algn="ctr">
              <a:spcBef>
                <a:spcPts val="0"/>
              </a:spcBef>
              <a:spcAft>
                <a:spcPts val="600"/>
              </a:spcAft>
              <a:buNone/>
            </a:pPr>
            <a:r>
              <a:rPr lang="en-US" sz="1600" dirty="0"/>
              <a:t>Same Multiplier Post AG 49-A</a:t>
            </a:r>
          </a:p>
        </p:txBody>
      </p:sp>
      <p:sp>
        <p:nvSpPr>
          <p:cNvPr id="2" name="Title 1">
            <a:extLst>
              <a:ext uri="{FF2B5EF4-FFF2-40B4-BE49-F238E27FC236}">
                <a16:creationId xmlns:a16="http://schemas.microsoft.com/office/drawing/2014/main" id="{C76EB475-801B-3448-8734-E635A098D560}"/>
              </a:ext>
            </a:extLst>
          </p:cNvPr>
          <p:cNvSpPr>
            <a:spLocks noGrp="1"/>
          </p:cNvSpPr>
          <p:nvPr>
            <p:ph type="title"/>
          </p:nvPr>
        </p:nvSpPr>
        <p:spPr/>
        <p:txBody>
          <a:bodyPr/>
          <a:lstStyle/>
          <a:p>
            <a:r>
              <a:rPr lang="en-US" dirty="0">
                <a:latin typeface="Arial"/>
                <a:cs typeface="Arial"/>
              </a:rPr>
              <a:t>How does AG 49-A work on Multipliers?</a:t>
            </a:r>
            <a:endParaRPr lang="en-US" dirty="0"/>
          </a:p>
        </p:txBody>
      </p:sp>
      <p:graphicFrame>
        <p:nvGraphicFramePr>
          <p:cNvPr id="4" name="Diagram 3">
            <a:extLst>
              <a:ext uri="{FF2B5EF4-FFF2-40B4-BE49-F238E27FC236}">
                <a16:creationId xmlns:a16="http://schemas.microsoft.com/office/drawing/2014/main" id="{408A3B8A-A698-4F71-9A17-C595AB26F2C6}"/>
              </a:ext>
            </a:extLst>
          </p:cNvPr>
          <p:cNvGraphicFramePr/>
          <p:nvPr>
            <p:extLst>
              <p:ext uri="{D42A27DB-BD31-4B8C-83A1-F6EECF244321}">
                <p14:modId xmlns:p14="http://schemas.microsoft.com/office/powerpoint/2010/main" val="3926959145"/>
              </p:ext>
            </p:extLst>
          </p:nvPr>
        </p:nvGraphicFramePr>
        <p:xfrm>
          <a:off x="2577117" y="1074420"/>
          <a:ext cx="8128000" cy="14415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a:extLst>
              <a:ext uri="{FF2B5EF4-FFF2-40B4-BE49-F238E27FC236}">
                <a16:creationId xmlns:a16="http://schemas.microsoft.com/office/drawing/2014/main" id="{B12F968D-914A-4713-B475-6EC9372092D6}"/>
              </a:ext>
            </a:extLst>
          </p:cNvPr>
          <p:cNvGraphicFramePr/>
          <p:nvPr>
            <p:extLst>
              <p:ext uri="{D42A27DB-BD31-4B8C-83A1-F6EECF244321}">
                <p14:modId xmlns:p14="http://schemas.microsoft.com/office/powerpoint/2010/main" val="3959137760"/>
              </p:ext>
            </p:extLst>
          </p:nvPr>
        </p:nvGraphicFramePr>
        <p:xfrm>
          <a:off x="2574652" y="2354580"/>
          <a:ext cx="3806488" cy="153117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Diagram 6">
            <a:extLst>
              <a:ext uri="{FF2B5EF4-FFF2-40B4-BE49-F238E27FC236}">
                <a16:creationId xmlns:a16="http://schemas.microsoft.com/office/drawing/2014/main" id="{7D4A2352-B84C-4339-8685-53981D8A44C1}"/>
              </a:ext>
            </a:extLst>
          </p:cNvPr>
          <p:cNvGraphicFramePr/>
          <p:nvPr>
            <p:extLst>
              <p:ext uri="{D42A27DB-BD31-4B8C-83A1-F6EECF244321}">
                <p14:modId xmlns:p14="http://schemas.microsoft.com/office/powerpoint/2010/main" val="1719229612"/>
              </p:ext>
            </p:extLst>
          </p:nvPr>
        </p:nvGraphicFramePr>
        <p:xfrm>
          <a:off x="2565686" y="3774364"/>
          <a:ext cx="1553884" cy="1703295"/>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cxnSp>
        <p:nvCxnSpPr>
          <p:cNvPr id="9" name="Straight Connector 8">
            <a:extLst>
              <a:ext uri="{FF2B5EF4-FFF2-40B4-BE49-F238E27FC236}">
                <a16:creationId xmlns:a16="http://schemas.microsoft.com/office/drawing/2014/main" id="{24CA6BD1-74AD-418E-ABAA-E20E96EC990C}"/>
              </a:ext>
            </a:extLst>
          </p:cNvPr>
          <p:cNvCxnSpPr/>
          <p:nvPr/>
        </p:nvCxnSpPr>
        <p:spPr>
          <a:xfrm>
            <a:off x="365822" y="2378112"/>
            <a:ext cx="10605247"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D294D73-DCFE-4029-A1AF-2B7098D9BA34}"/>
              </a:ext>
            </a:extLst>
          </p:cNvPr>
          <p:cNvCxnSpPr/>
          <p:nvPr/>
        </p:nvCxnSpPr>
        <p:spPr>
          <a:xfrm>
            <a:off x="333997" y="3821654"/>
            <a:ext cx="10605247"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27D798FF-F42E-4375-8037-7A99A9725533}"/>
              </a:ext>
            </a:extLst>
          </p:cNvPr>
          <p:cNvSpPr txBox="1">
            <a:spLocks/>
          </p:cNvSpPr>
          <p:nvPr/>
        </p:nvSpPr>
        <p:spPr bwMode="auto">
          <a:xfrm>
            <a:off x="526737" y="2887756"/>
            <a:ext cx="1610061" cy="546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Autofit/>
          </a:bodyPr>
          <a:lstStyle>
            <a:lvl1pPr marL="230188" indent="-230188" algn="l" defTabSz="914354" rtl="0" eaLnBrk="1" latinLnBrk="0" hangingPunct="1">
              <a:lnSpc>
                <a:spcPct val="90000"/>
              </a:lnSpc>
              <a:spcBef>
                <a:spcPts val="1000"/>
              </a:spcBef>
              <a:spcAft>
                <a:spcPts val="1200"/>
              </a:spcAft>
              <a:buClr>
                <a:srgbClr val="1452DF"/>
              </a:buClr>
              <a:buFont typeface="Arial"/>
              <a:buChar char="•"/>
              <a:tabLst/>
              <a:defRPr sz="2400" b="0" i="0" kern="1200">
                <a:solidFill>
                  <a:schemeClr val="tx2">
                    <a:lumMod val="75000"/>
                  </a:schemeClr>
                </a:solidFill>
                <a:latin typeface="Arial" panose="020B0604020202020204" pitchFamily="34" charset="0"/>
                <a:ea typeface="+mn-ea"/>
                <a:cs typeface="Arial" panose="020B0604020202020204" pitchFamily="34" charset="0"/>
              </a:defRPr>
            </a:lvl1pPr>
            <a:lvl2pPr marL="622300" indent="-165100" algn="l" defTabSz="914354" rtl="0" eaLnBrk="1" latinLnBrk="0" hangingPunct="1">
              <a:lnSpc>
                <a:spcPct val="90000"/>
              </a:lnSpc>
              <a:spcBef>
                <a:spcPts val="500"/>
              </a:spcBef>
              <a:spcAft>
                <a:spcPts val="1200"/>
              </a:spcAft>
              <a:buClr>
                <a:srgbClr val="1452DF"/>
              </a:buClr>
              <a:buFont typeface="Arial"/>
              <a:buChar char="•"/>
              <a:tabLst/>
              <a:defRPr sz="2000" b="0" i="0" kern="1200">
                <a:solidFill>
                  <a:schemeClr val="tx2">
                    <a:lumMod val="75000"/>
                  </a:schemeClr>
                </a:solidFill>
                <a:latin typeface="Arial" panose="020B0604020202020204" pitchFamily="34" charset="0"/>
                <a:ea typeface="+mn-ea"/>
                <a:cs typeface="Arial" panose="020B0604020202020204" pitchFamily="34" charset="0"/>
              </a:defRPr>
            </a:lvl2pPr>
            <a:lvl3pPr marL="1079500" indent="-165100" algn="l" defTabSz="914354" rtl="0" eaLnBrk="1" latinLnBrk="0" hangingPunct="1">
              <a:lnSpc>
                <a:spcPct val="90000"/>
              </a:lnSpc>
              <a:spcBef>
                <a:spcPts val="500"/>
              </a:spcBef>
              <a:spcAft>
                <a:spcPts val="1200"/>
              </a:spcAft>
              <a:buClr>
                <a:srgbClr val="1452DF"/>
              </a:buClr>
              <a:buFont typeface="Arial"/>
              <a:buChar char="•"/>
              <a:tabLst/>
              <a:defRPr sz="2000" b="0" i="0" kern="1200">
                <a:solidFill>
                  <a:schemeClr val="tx2">
                    <a:lumMod val="75000"/>
                  </a:schemeClr>
                </a:solidFill>
                <a:latin typeface="Arial" panose="020B0604020202020204" pitchFamily="34" charset="0"/>
                <a:ea typeface="+mn-ea"/>
                <a:cs typeface="Arial" panose="020B0604020202020204" pitchFamily="34" charset="0"/>
              </a:defRPr>
            </a:lvl3pPr>
            <a:lvl4pPr marL="1536700" indent="-165100" algn="l" defTabSz="914354" rtl="0" eaLnBrk="1" latinLnBrk="0" hangingPunct="1">
              <a:lnSpc>
                <a:spcPct val="90000"/>
              </a:lnSpc>
              <a:spcBef>
                <a:spcPts val="500"/>
              </a:spcBef>
              <a:spcAft>
                <a:spcPts val="1200"/>
              </a:spcAft>
              <a:buClr>
                <a:srgbClr val="1452DF"/>
              </a:buClr>
              <a:buFont typeface="Arial"/>
              <a:buChar char="•"/>
              <a:tabLst/>
              <a:defRPr sz="2000" b="0" i="0" kern="1200">
                <a:solidFill>
                  <a:schemeClr val="tx2">
                    <a:lumMod val="75000"/>
                  </a:schemeClr>
                </a:solidFill>
                <a:latin typeface="Arial" panose="020B0604020202020204" pitchFamily="34" charset="0"/>
                <a:ea typeface="+mn-ea"/>
                <a:cs typeface="Arial" panose="020B0604020202020204" pitchFamily="34" charset="0"/>
              </a:defRPr>
            </a:lvl4pPr>
            <a:lvl5pPr marL="1993900" indent="-165100" algn="l" defTabSz="914354" rtl="0" eaLnBrk="1" latinLnBrk="0" hangingPunct="1">
              <a:lnSpc>
                <a:spcPct val="90000"/>
              </a:lnSpc>
              <a:spcBef>
                <a:spcPts val="500"/>
              </a:spcBef>
              <a:spcAft>
                <a:spcPts val="1200"/>
              </a:spcAft>
              <a:buClr>
                <a:srgbClr val="1452DF"/>
              </a:buClr>
              <a:buFont typeface="Arial"/>
              <a:buChar char="•"/>
              <a:tabLst/>
              <a:defRPr sz="2000" b="0" i="0" kern="1200">
                <a:solidFill>
                  <a:schemeClr val="tx2">
                    <a:lumMod val="75000"/>
                  </a:schemeClr>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9pPr>
          </a:lstStyle>
          <a:p>
            <a:pPr marL="0" indent="0" algn="ctr">
              <a:spcBef>
                <a:spcPts val="0"/>
              </a:spcBef>
              <a:spcAft>
                <a:spcPts val="600"/>
              </a:spcAft>
              <a:buFont typeface="Arial"/>
              <a:buNone/>
            </a:pPr>
            <a:r>
              <a:rPr lang="en-US" sz="1600" dirty="0"/>
              <a:t>Multipliers within AG49</a:t>
            </a:r>
          </a:p>
        </p:txBody>
      </p:sp>
      <p:sp>
        <p:nvSpPr>
          <p:cNvPr id="12" name="Content Placeholder 2">
            <a:extLst>
              <a:ext uri="{FF2B5EF4-FFF2-40B4-BE49-F238E27FC236}">
                <a16:creationId xmlns:a16="http://schemas.microsoft.com/office/drawing/2014/main" id="{70E54A64-0471-46BB-B43D-B6328EE857E0}"/>
              </a:ext>
            </a:extLst>
          </p:cNvPr>
          <p:cNvSpPr txBox="1">
            <a:spLocks/>
          </p:cNvSpPr>
          <p:nvPr/>
        </p:nvSpPr>
        <p:spPr bwMode="auto">
          <a:xfrm>
            <a:off x="538168" y="1316468"/>
            <a:ext cx="1610061" cy="546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noAutofit/>
          </a:bodyPr>
          <a:lstStyle>
            <a:lvl1pPr marL="230188" indent="-230188" algn="l" defTabSz="914354" rtl="0" eaLnBrk="1" latinLnBrk="0" hangingPunct="1">
              <a:lnSpc>
                <a:spcPct val="90000"/>
              </a:lnSpc>
              <a:spcBef>
                <a:spcPts val="1000"/>
              </a:spcBef>
              <a:spcAft>
                <a:spcPts val="1200"/>
              </a:spcAft>
              <a:buClr>
                <a:srgbClr val="1452DF"/>
              </a:buClr>
              <a:buFont typeface="Arial"/>
              <a:buChar char="•"/>
              <a:tabLst/>
              <a:defRPr sz="2400" b="0" i="0" kern="1200">
                <a:solidFill>
                  <a:schemeClr val="tx2">
                    <a:lumMod val="75000"/>
                  </a:schemeClr>
                </a:solidFill>
                <a:latin typeface="Arial" panose="020B0604020202020204" pitchFamily="34" charset="0"/>
                <a:ea typeface="+mn-ea"/>
                <a:cs typeface="Arial" panose="020B0604020202020204" pitchFamily="34" charset="0"/>
              </a:defRPr>
            </a:lvl1pPr>
            <a:lvl2pPr marL="622300" indent="-165100" algn="l" defTabSz="914354" rtl="0" eaLnBrk="1" latinLnBrk="0" hangingPunct="1">
              <a:lnSpc>
                <a:spcPct val="90000"/>
              </a:lnSpc>
              <a:spcBef>
                <a:spcPts val="500"/>
              </a:spcBef>
              <a:spcAft>
                <a:spcPts val="1200"/>
              </a:spcAft>
              <a:buClr>
                <a:srgbClr val="1452DF"/>
              </a:buClr>
              <a:buFont typeface="Arial"/>
              <a:buChar char="•"/>
              <a:tabLst/>
              <a:defRPr sz="2000" b="0" i="0" kern="1200">
                <a:solidFill>
                  <a:schemeClr val="tx2">
                    <a:lumMod val="75000"/>
                  </a:schemeClr>
                </a:solidFill>
                <a:latin typeface="Arial" panose="020B0604020202020204" pitchFamily="34" charset="0"/>
                <a:ea typeface="+mn-ea"/>
                <a:cs typeface="Arial" panose="020B0604020202020204" pitchFamily="34" charset="0"/>
              </a:defRPr>
            </a:lvl2pPr>
            <a:lvl3pPr marL="1079500" indent="-165100" algn="l" defTabSz="914354" rtl="0" eaLnBrk="1" latinLnBrk="0" hangingPunct="1">
              <a:lnSpc>
                <a:spcPct val="90000"/>
              </a:lnSpc>
              <a:spcBef>
                <a:spcPts val="500"/>
              </a:spcBef>
              <a:spcAft>
                <a:spcPts val="1200"/>
              </a:spcAft>
              <a:buClr>
                <a:srgbClr val="1452DF"/>
              </a:buClr>
              <a:buFont typeface="Arial"/>
              <a:buChar char="•"/>
              <a:tabLst/>
              <a:defRPr sz="2000" b="0" i="0" kern="1200">
                <a:solidFill>
                  <a:schemeClr val="tx2">
                    <a:lumMod val="75000"/>
                  </a:schemeClr>
                </a:solidFill>
                <a:latin typeface="Arial" panose="020B0604020202020204" pitchFamily="34" charset="0"/>
                <a:ea typeface="+mn-ea"/>
                <a:cs typeface="Arial" panose="020B0604020202020204" pitchFamily="34" charset="0"/>
              </a:defRPr>
            </a:lvl3pPr>
            <a:lvl4pPr marL="1536700" indent="-165100" algn="l" defTabSz="914354" rtl="0" eaLnBrk="1" latinLnBrk="0" hangingPunct="1">
              <a:lnSpc>
                <a:spcPct val="90000"/>
              </a:lnSpc>
              <a:spcBef>
                <a:spcPts val="500"/>
              </a:spcBef>
              <a:spcAft>
                <a:spcPts val="1200"/>
              </a:spcAft>
              <a:buClr>
                <a:srgbClr val="1452DF"/>
              </a:buClr>
              <a:buFont typeface="Arial"/>
              <a:buChar char="•"/>
              <a:tabLst/>
              <a:defRPr sz="2000" b="0" i="0" kern="1200">
                <a:solidFill>
                  <a:schemeClr val="tx2">
                    <a:lumMod val="75000"/>
                  </a:schemeClr>
                </a:solidFill>
                <a:latin typeface="Arial" panose="020B0604020202020204" pitchFamily="34" charset="0"/>
                <a:ea typeface="+mn-ea"/>
                <a:cs typeface="Arial" panose="020B0604020202020204" pitchFamily="34" charset="0"/>
              </a:defRPr>
            </a:lvl4pPr>
            <a:lvl5pPr marL="1993900" indent="-165100" algn="l" defTabSz="914354" rtl="0" eaLnBrk="1" latinLnBrk="0" hangingPunct="1">
              <a:lnSpc>
                <a:spcPct val="90000"/>
              </a:lnSpc>
              <a:spcBef>
                <a:spcPts val="500"/>
              </a:spcBef>
              <a:spcAft>
                <a:spcPts val="1200"/>
              </a:spcAft>
              <a:buClr>
                <a:srgbClr val="1452DF"/>
              </a:buClr>
              <a:buFont typeface="Arial"/>
              <a:buChar char="•"/>
              <a:tabLst/>
              <a:defRPr sz="2000" b="0" i="0" kern="1200">
                <a:solidFill>
                  <a:schemeClr val="tx2">
                    <a:lumMod val="75000"/>
                  </a:schemeClr>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9pPr>
          </a:lstStyle>
          <a:p>
            <a:pPr marL="0" indent="0" algn="ctr">
              <a:spcBef>
                <a:spcPts val="0"/>
              </a:spcBef>
              <a:spcAft>
                <a:spcPts val="600"/>
              </a:spcAft>
              <a:buFont typeface="Arial"/>
              <a:buNone/>
            </a:pPr>
            <a:r>
              <a:rPr lang="en-US" sz="1600" dirty="0"/>
              <a:t>Typical product design when AG49 was developed</a:t>
            </a:r>
          </a:p>
        </p:txBody>
      </p:sp>
      <p:graphicFrame>
        <p:nvGraphicFramePr>
          <p:cNvPr id="13" name="Diagram 12">
            <a:extLst>
              <a:ext uri="{FF2B5EF4-FFF2-40B4-BE49-F238E27FC236}">
                <a16:creationId xmlns:a16="http://schemas.microsoft.com/office/drawing/2014/main" id="{E9DA07B7-551F-49F2-83C8-5FA877F82E0F}"/>
              </a:ext>
            </a:extLst>
          </p:cNvPr>
          <p:cNvGraphicFramePr/>
          <p:nvPr>
            <p:extLst>
              <p:ext uri="{D42A27DB-BD31-4B8C-83A1-F6EECF244321}">
                <p14:modId xmlns:p14="http://schemas.microsoft.com/office/powerpoint/2010/main" val="3028278921"/>
              </p:ext>
            </p:extLst>
          </p:nvPr>
        </p:nvGraphicFramePr>
        <p:xfrm>
          <a:off x="4746651" y="3886200"/>
          <a:ext cx="6023610" cy="69723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14" name="Diagram 13">
            <a:extLst>
              <a:ext uri="{FF2B5EF4-FFF2-40B4-BE49-F238E27FC236}">
                <a16:creationId xmlns:a16="http://schemas.microsoft.com/office/drawing/2014/main" id="{AB3AF52E-3A2E-4A6D-BCB7-531004A294FE}"/>
              </a:ext>
            </a:extLst>
          </p:cNvPr>
          <p:cNvGraphicFramePr/>
          <p:nvPr>
            <p:extLst>
              <p:ext uri="{D42A27DB-BD31-4B8C-83A1-F6EECF244321}">
                <p14:modId xmlns:p14="http://schemas.microsoft.com/office/powerpoint/2010/main" val="807540084"/>
              </p:ext>
            </p:extLst>
          </p:nvPr>
        </p:nvGraphicFramePr>
        <p:xfrm>
          <a:off x="4735221" y="4652010"/>
          <a:ext cx="6023609" cy="689610"/>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grpSp>
        <p:nvGrpSpPr>
          <p:cNvPr id="15" name="Group 14">
            <a:extLst>
              <a:ext uri="{FF2B5EF4-FFF2-40B4-BE49-F238E27FC236}">
                <a16:creationId xmlns:a16="http://schemas.microsoft.com/office/drawing/2014/main" id="{6AA35BDD-0137-4A90-A269-143D1CE2C9AF}"/>
              </a:ext>
            </a:extLst>
          </p:cNvPr>
          <p:cNvGrpSpPr/>
          <p:nvPr/>
        </p:nvGrpSpPr>
        <p:grpSpPr>
          <a:xfrm>
            <a:off x="4287739" y="4435499"/>
            <a:ext cx="331081" cy="387302"/>
            <a:chOff x="1721445" y="702820"/>
            <a:chExt cx="331081" cy="387302"/>
          </a:xfrm>
        </p:grpSpPr>
        <p:sp>
          <p:nvSpPr>
            <p:cNvPr id="16" name="Arrow: Right 15">
              <a:extLst>
                <a:ext uri="{FF2B5EF4-FFF2-40B4-BE49-F238E27FC236}">
                  <a16:creationId xmlns:a16="http://schemas.microsoft.com/office/drawing/2014/main" id="{363A7DB7-F5F6-4B91-8E04-4F23D16FE77E}"/>
                </a:ext>
              </a:extLst>
            </p:cNvPr>
            <p:cNvSpPr/>
            <p:nvPr/>
          </p:nvSpPr>
          <p:spPr>
            <a:xfrm>
              <a:off x="1721445" y="702820"/>
              <a:ext cx="331081" cy="387302"/>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Arrow: Right 4">
              <a:extLst>
                <a:ext uri="{FF2B5EF4-FFF2-40B4-BE49-F238E27FC236}">
                  <a16:creationId xmlns:a16="http://schemas.microsoft.com/office/drawing/2014/main" id="{F2DCEAC9-E162-4C94-B4AE-B2B86D02F343}"/>
                </a:ext>
              </a:extLst>
            </p:cNvPr>
            <p:cNvSpPr txBox="1"/>
            <p:nvPr/>
          </p:nvSpPr>
          <p:spPr>
            <a:xfrm>
              <a:off x="1721445" y="780280"/>
              <a:ext cx="231757" cy="23238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p:txBody>
        </p:sp>
      </p:grpSp>
      <p:sp>
        <p:nvSpPr>
          <p:cNvPr id="18" name="Content Placeholder 2">
            <a:extLst>
              <a:ext uri="{FF2B5EF4-FFF2-40B4-BE49-F238E27FC236}">
                <a16:creationId xmlns:a16="http://schemas.microsoft.com/office/drawing/2014/main" id="{1E30BF27-C7E4-458E-A6B5-8F10A4C32733}"/>
              </a:ext>
            </a:extLst>
          </p:cNvPr>
          <p:cNvSpPr txBox="1">
            <a:spLocks/>
          </p:cNvSpPr>
          <p:nvPr/>
        </p:nvSpPr>
        <p:spPr bwMode="auto">
          <a:xfrm>
            <a:off x="1343198" y="6035941"/>
            <a:ext cx="10493862" cy="69723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rtlCol="0" anchor="ctr" anchorCtr="0" compatLnSpc="1">
            <a:prstTxWarp prst="textNoShape">
              <a:avLst/>
            </a:prstTxWarp>
            <a:noAutofit/>
          </a:bodyPr>
          <a:lstStyle>
            <a:lvl1pPr marL="230188" indent="-230188" algn="l" defTabSz="914354" rtl="0" eaLnBrk="1" latinLnBrk="0" hangingPunct="1">
              <a:lnSpc>
                <a:spcPct val="90000"/>
              </a:lnSpc>
              <a:spcBef>
                <a:spcPts val="1000"/>
              </a:spcBef>
              <a:spcAft>
                <a:spcPts val="1200"/>
              </a:spcAft>
              <a:buClr>
                <a:srgbClr val="1452DF"/>
              </a:buClr>
              <a:buFont typeface="Arial"/>
              <a:buChar char="•"/>
              <a:tabLst/>
              <a:defRPr sz="2400" b="0" i="0" kern="1200">
                <a:solidFill>
                  <a:schemeClr val="tx2">
                    <a:lumMod val="75000"/>
                  </a:schemeClr>
                </a:solidFill>
                <a:latin typeface="Arial" panose="020B0604020202020204" pitchFamily="34" charset="0"/>
                <a:ea typeface="+mn-ea"/>
                <a:cs typeface="Arial" panose="020B0604020202020204" pitchFamily="34" charset="0"/>
              </a:defRPr>
            </a:lvl1pPr>
            <a:lvl2pPr marL="622300" indent="-165100" algn="l" defTabSz="914354" rtl="0" eaLnBrk="1" latinLnBrk="0" hangingPunct="1">
              <a:lnSpc>
                <a:spcPct val="90000"/>
              </a:lnSpc>
              <a:spcBef>
                <a:spcPts val="500"/>
              </a:spcBef>
              <a:spcAft>
                <a:spcPts val="1200"/>
              </a:spcAft>
              <a:buClr>
                <a:srgbClr val="1452DF"/>
              </a:buClr>
              <a:buFont typeface="Arial"/>
              <a:buChar char="•"/>
              <a:tabLst/>
              <a:defRPr sz="2000" b="0" i="0" kern="1200">
                <a:solidFill>
                  <a:schemeClr val="tx2">
                    <a:lumMod val="75000"/>
                  </a:schemeClr>
                </a:solidFill>
                <a:latin typeface="Arial" panose="020B0604020202020204" pitchFamily="34" charset="0"/>
                <a:ea typeface="+mn-ea"/>
                <a:cs typeface="Arial" panose="020B0604020202020204" pitchFamily="34" charset="0"/>
              </a:defRPr>
            </a:lvl2pPr>
            <a:lvl3pPr marL="1079500" indent="-165100" algn="l" defTabSz="914354" rtl="0" eaLnBrk="1" latinLnBrk="0" hangingPunct="1">
              <a:lnSpc>
                <a:spcPct val="90000"/>
              </a:lnSpc>
              <a:spcBef>
                <a:spcPts val="500"/>
              </a:spcBef>
              <a:spcAft>
                <a:spcPts val="1200"/>
              </a:spcAft>
              <a:buClr>
                <a:srgbClr val="1452DF"/>
              </a:buClr>
              <a:buFont typeface="Arial"/>
              <a:buChar char="•"/>
              <a:tabLst/>
              <a:defRPr sz="2000" b="0" i="0" kern="1200">
                <a:solidFill>
                  <a:schemeClr val="tx2">
                    <a:lumMod val="75000"/>
                  </a:schemeClr>
                </a:solidFill>
                <a:latin typeface="Arial" panose="020B0604020202020204" pitchFamily="34" charset="0"/>
                <a:ea typeface="+mn-ea"/>
                <a:cs typeface="Arial" panose="020B0604020202020204" pitchFamily="34" charset="0"/>
              </a:defRPr>
            </a:lvl3pPr>
            <a:lvl4pPr marL="1536700" indent="-165100" algn="l" defTabSz="914354" rtl="0" eaLnBrk="1" latinLnBrk="0" hangingPunct="1">
              <a:lnSpc>
                <a:spcPct val="90000"/>
              </a:lnSpc>
              <a:spcBef>
                <a:spcPts val="500"/>
              </a:spcBef>
              <a:spcAft>
                <a:spcPts val="1200"/>
              </a:spcAft>
              <a:buClr>
                <a:srgbClr val="1452DF"/>
              </a:buClr>
              <a:buFont typeface="Arial"/>
              <a:buChar char="•"/>
              <a:tabLst/>
              <a:defRPr sz="2000" b="0" i="0" kern="1200">
                <a:solidFill>
                  <a:schemeClr val="tx2">
                    <a:lumMod val="75000"/>
                  </a:schemeClr>
                </a:solidFill>
                <a:latin typeface="Arial" panose="020B0604020202020204" pitchFamily="34" charset="0"/>
                <a:ea typeface="+mn-ea"/>
                <a:cs typeface="Arial" panose="020B0604020202020204" pitchFamily="34" charset="0"/>
              </a:defRPr>
            </a:lvl4pPr>
            <a:lvl5pPr marL="1993900" indent="-165100" algn="l" defTabSz="914354" rtl="0" eaLnBrk="1" latinLnBrk="0" hangingPunct="1">
              <a:lnSpc>
                <a:spcPct val="90000"/>
              </a:lnSpc>
              <a:spcBef>
                <a:spcPts val="500"/>
              </a:spcBef>
              <a:spcAft>
                <a:spcPts val="1200"/>
              </a:spcAft>
              <a:buClr>
                <a:srgbClr val="1452DF"/>
              </a:buClr>
              <a:buFont typeface="Arial"/>
              <a:buChar char="•"/>
              <a:tabLst/>
              <a:defRPr sz="2000" b="0" i="0" kern="1200">
                <a:solidFill>
                  <a:schemeClr val="tx2">
                    <a:lumMod val="75000"/>
                  </a:schemeClr>
                </a:solidFill>
                <a:latin typeface="Arial" panose="020B0604020202020204" pitchFamily="34" charset="0"/>
                <a:ea typeface="+mn-ea"/>
                <a:cs typeface="Arial" panose="020B0604020202020204" pitchFamily="34" charset="0"/>
              </a:defRPr>
            </a:lvl5pPr>
            <a:lvl6pPr marL="2514474"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900" kern="1200">
                <a:solidFill>
                  <a:schemeClr val="tx1"/>
                </a:solidFill>
                <a:latin typeface="+mn-lt"/>
                <a:ea typeface="+mn-ea"/>
                <a:cs typeface="+mn-cs"/>
              </a:defRPr>
            </a:lvl9pPr>
          </a:lstStyle>
          <a:p>
            <a:pPr marL="0" indent="0">
              <a:spcBef>
                <a:spcPts val="0"/>
              </a:spcBef>
              <a:spcAft>
                <a:spcPts val="600"/>
              </a:spcAft>
              <a:buFont typeface="Arial"/>
              <a:buNone/>
            </a:pPr>
            <a:r>
              <a:rPr lang="en-US" sz="1200" dirty="0">
                <a:solidFill>
                  <a:schemeClr val="bg1"/>
                </a:solidFill>
              </a:rPr>
              <a:t> </a:t>
            </a:r>
            <a:r>
              <a:rPr lang="en-US" sz="1200" b="1" dirty="0">
                <a:solidFill>
                  <a:schemeClr val="bg1"/>
                </a:solidFill>
              </a:rPr>
              <a:t> ANIER</a:t>
            </a:r>
            <a:r>
              <a:rPr lang="en-US" sz="1200" dirty="0">
                <a:solidFill>
                  <a:schemeClr val="bg1"/>
                </a:solidFill>
              </a:rPr>
              <a:t>= Annual Net Investment Earned Rate</a:t>
            </a:r>
          </a:p>
          <a:p>
            <a:pPr marL="0" indent="0">
              <a:spcBef>
                <a:spcPts val="0"/>
              </a:spcBef>
              <a:spcAft>
                <a:spcPts val="600"/>
              </a:spcAft>
              <a:buFont typeface="Arial"/>
              <a:buNone/>
            </a:pPr>
            <a:r>
              <a:rPr lang="en-US" sz="1200" b="1" dirty="0">
                <a:solidFill>
                  <a:schemeClr val="bg1"/>
                </a:solidFill>
              </a:rPr>
              <a:t>  MIR </a:t>
            </a:r>
            <a:r>
              <a:rPr lang="en-US" sz="1200" dirty="0">
                <a:solidFill>
                  <a:schemeClr val="bg1"/>
                </a:solidFill>
              </a:rPr>
              <a:t>= Max Illustrated Rate</a:t>
            </a:r>
          </a:p>
          <a:p>
            <a:pPr marL="0" indent="0">
              <a:spcBef>
                <a:spcPts val="0"/>
              </a:spcBef>
              <a:spcAft>
                <a:spcPts val="600"/>
              </a:spcAft>
              <a:buFont typeface="Arial"/>
              <a:buNone/>
            </a:pPr>
            <a:r>
              <a:rPr lang="en-US" sz="1200" b="1" dirty="0">
                <a:solidFill>
                  <a:schemeClr val="bg1"/>
                </a:solidFill>
              </a:rPr>
              <a:t>  Lookback Calc </a:t>
            </a:r>
            <a:r>
              <a:rPr lang="en-US" sz="1200" dirty="0">
                <a:solidFill>
                  <a:schemeClr val="bg1"/>
                </a:solidFill>
              </a:rPr>
              <a:t>= is the arithmetic mean of the geometric average annual credited rates </a:t>
            </a:r>
          </a:p>
          <a:p>
            <a:pPr marL="0" indent="0">
              <a:spcBef>
                <a:spcPts val="0"/>
              </a:spcBef>
              <a:spcAft>
                <a:spcPts val="600"/>
              </a:spcAft>
              <a:buFont typeface="Arial"/>
              <a:buNone/>
            </a:pPr>
            <a:r>
              <a:rPr lang="en-US" sz="1200" dirty="0">
                <a:solidFill>
                  <a:schemeClr val="bg1"/>
                </a:solidFill>
              </a:rPr>
              <a:t>	          for the S&amp;P500 for all 25-year periods starting from 12/31/1955 </a:t>
            </a:r>
          </a:p>
        </p:txBody>
      </p:sp>
      <p:graphicFrame>
        <p:nvGraphicFramePr>
          <p:cNvPr id="22" name="Diagram 21">
            <a:extLst>
              <a:ext uri="{FF2B5EF4-FFF2-40B4-BE49-F238E27FC236}">
                <a16:creationId xmlns:a16="http://schemas.microsoft.com/office/drawing/2014/main" id="{30DDABA5-B874-4575-8EE5-6B24D3DA82D0}"/>
              </a:ext>
            </a:extLst>
          </p:cNvPr>
          <p:cNvGraphicFramePr/>
          <p:nvPr>
            <p:extLst>
              <p:ext uri="{D42A27DB-BD31-4B8C-83A1-F6EECF244321}">
                <p14:modId xmlns:p14="http://schemas.microsoft.com/office/powerpoint/2010/main" val="1798613286"/>
              </p:ext>
            </p:extLst>
          </p:nvPr>
        </p:nvGraphicFramePr>
        <p:xfrm>
          <a:off x="6952640" y="2434590"/>
          <a:ext cx="3794760" cy="640080"/>
        </p:xfrm>
        <a:graphic>
          <a:graphicData uri="http://schemas.openxmlformats.org/drawingml/2006/diagram">
            <dgm:relIds xmlns:dgm="http://schemas.openxmlformats.org/drawingml/2006/diagram" xmlns:r="http://schemas.openxmlformats.org/officeDocument/2006/relationships" r:dm="rId28" r:lo="rId29" r:qs="rId30" r:cs="rId31"/>
          </a:graphicData>
        </a:graphic>
      </p:graphicFrame>
      <p:graphicFrame>
        <p:nvGraphicFramePr>
          <p:cNvPr id="26" name="Diagram 25">
            <a:extLst>
              <a:ext uri="{FF2B5EF4-FFF2-40B4-BE49-F238E27FC236}">
                <a16:creationId xmlns:a16="http://schemas.microsoft.com/office/drawing/2014/main" id="{40EB2B82-95DE-4028-823B-588083C73E6A}"/>
              </a:ext>
            </a:extLst>
          </p:cNvPr>
          <p:cNvGraphicFramePr/>
          <p:nvPr>
            <p:extLst>
              <p:ext uri="{D42A27DB-BD31-4B8C-83A1-F6EECF244321}">
                <p14:modId xmlns:p14="http://schemas.microsoft.com/office/powerpoint/2010/main" val="466515513"/>
              </p:ext>
            </p:extLst>
          </p:nvPr>
        </p:nvGraphicFramePr>
        <p:xfrm>
          <a:off x="6979310" y="3143250"/>
          <a:ext cx="3779520" cy="621030"/>
        </p:xfrm>
        <a:graphic>
          <a:graphicData uri="http://schemas.openxmlformats.org/drawingml/2006/diagram">
            <dgm:relIds xmlns:dgm="http://schemas.openxmlformats.org/drawingml/2006/diagram" xmlns:r="http://schemas.openxmlformats.org/officeDocument/2006/relationships" r:dm="rId33" r:lo="rId34" r:qs="rId35" r:cs="rId36"/>
          </a:graphicData>
        </a:graphic>
      </p:graphicFrame>
    </p:spTree>
    <p:extLst>
      <p:ext uri="{BB962C8B-B14F-4D97-AF65-F5344CB8AC3E}">
        <p14:creationId xmlns:p14="http://schemas.microsoft.com/office/powerpoint/2010/main" val="3366131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792480" y="1354455"/>
            <a:ext cx="10283190" cy="2794635"/>
          </a:xfrm>
        </p:spPr>
        <p:txBody>
          <a:bodyPr/>
          <a:lstStyle/>
          <a:p>
            <a:pPr>
              <a:spcBef>
                <a:spcPts val="0"/>
              </a:spcBef>
            </a:pPr>
            <a:r>
              <a:rPr lang="en-US" sz="1600" dirty="0"/>
              <a:t>The BIA was introduced in the original AG 49 in order to standardize the lookback calculation that determines maximum illustration rates</a:t>
            </a:r>
          </a:p>
          <a:p>
            <a:pPr>
              <a:spcBef>
                <a:spcPts val="0"/>
              </a:spcBef>
            </a:pPr>
            <a:r>
              <a:rPr lang="en-US" sz="1600" dirty="0"/>
              <a:t>BIA index is defined to be S&amp;P 500 Annual Point to point with a floor of 0%, participation rate of 100%, and a cap rate.</a:t>
            </a:r>
          </a:p>
          <a:p>
            <a:pPr lvl="1">
              <a:spcBef>
                <a:spcPts val="0"/>
              </a:spcBef>
            </a:pPr>
            <a:r>
              <a:rPr lang="en-US" sz="1400" dirty="0"/>
              <a:t>If a carrier has an index strategy that fits this description, then the cap rate used in the lookback is the cap rate they offer.</a:t>
            </a:r>
          </a:p>
          <a:p>
            <a:pPr lvl="1">
              <a:spcBef>
                <a:spcPts val="0"/>
              </a:spcBef>
            </a:pPr>
            <a:r>
              <a:rPr lang="en-US" sz="1400" dirty="0"/>
              <a:t>If not, a hypothetical cap is chosen for the BIA using actuarial judgement</a:t>
            </a:r>
            <a:endParaRPr lang="en-US" sz="1600" dirty="0"/>
          </a:p>
          <a:p>
            <a:pPr>
              <a:spcBef>
                <a:spcPts val="0"/>
              </a:spcBef>
            </a:pPr>
            <a:r>
              <a:rPr lang="en-US" sz="1600" dirty="0"/>
              <a:t>Current AG 49 allows a different BIA for each index strategy, which can result in different max illustration rates.</a:t>
            </a:r>
          </a:p>
          <a:p>
            <a:pPr>
              <a:spcBef>
                <a:spcPts val="0"/>
              </a:spcBef>
            </a:pPr>
            <a:r>
              <a:rPr lang="en-US" sz="1600" dirty="0"/>
              <a:t>AG 49-A dictates that only one BIA cap may be used for all index strategies.  Furthermore, the cap for the BIA can not exceed the cap that can be purchased with the company’s Annual Net Investment Earn Rate – therefore….</a:t>
            </a:r>
          </a:p>
        </p:txBody>
      </p:sp>
      <p:sp>
        <p:nvSpPr>
          <p:cNvPr id="2" name="Title 1">
            <a:extLst>
              <a:ext uri="{FF2B5EF4-FFF2-40B4-BE49-F238E27FC236}">
                <a16:creationId xmlns:a16="http://schemas.microsoft.com/office/drawing/2014/main" id="{C76EB475-801B-3448-8734-E635A098D560}"/>
              </a:ext>
            </a:extLst>
          </p:cNvPr>
          <p:cNvSpPr>
            <a:spLocks noGrp="1"/>
          </p:cNvSpPr>
          <p:nvPr>
            <p:ph type="title"/>
          </p:nvPr>
        </p:nvSpPr>
        <p:spPr/>
        <p:txBody>
          <a:bodyPr/>
          <a:lstStyle/>
          <a:p>
            <a:r>
              <a:rPr lang="en-US" dirty="0">
                <a:latin typeface="Arial"/>
                <a:cs typeface="Arial"/>
              </a:rPr>
              <a:t>Benchmark Index Account (BIA)</a:t>
            </a:r>
            <a:endParaRPr lang="en-US" dirty="0"/>
          </a:p>
        </p:txBody>
      </p:sp>
      <p:sp>
        <p:nvSpPr>
          <p:cNvPr id="4" name="Rectangle 3">
            <a:extLst>
              <a:ext uri="{FF2B5EF4-FFF2-40B4-BE49-F238E27FC236}">
                <a16:creationId xmlns:a16="http://schemas.microsoft.com/office/drawing/2014/main" id="{96C6AEAA-1F47-4997-973D-08D55570D963}"/>
              </a:ext>
            </a:extLst>
          </p:cNvPr>
          <p:cNvSpPr/>
          <p:nvPr/>
        </p:nvSpPr>
        <p:spPr>
          <a:xfrm>
            <a:off x="758731" y="5028710"/>
            <a:ext cx="10659293" cy="677108"/>
          </a:xfrm>
          <a:prstGeom prst="rect">
            <a:avLst/>
          </a:prstGeom>
          <a:ln w="19050">
            <a:solidFill>
              <a:schemeClr val="tx2"/>
            </a:solidFill>
          </a:ln>
        </p:spPr>
        <p:txBody>
          <a:bodyPr wrap="square">
            <a:spAutoFit/>
          </a:bodyPr>
          <a:lstStyle/>
          <a:p>
            <a:pPr algn="ctr"/>
            <a:r>
              <a:rPr lang="en-US" dirty="0">
                <a:solidFill>
                  <a:srgbClr val="002060"/>
                </a:solidFill>
              </a:rPr>
              <a:t>Under AG 49-A, if a company offers a BIA, all other indices’ max illustrated rates will be limited by its cap.</a:t>
            </a:r>
          </a:p>
          <a:p>
            <a:pPr algn="ctr"/>
            <a:r>
              <a:rPr lang="en-US" dirty="0">
                <a:solidFill>
                  <a:srgbClr val="002060"/>
                </a:solidFill>
              </a:rPr>
              <a:t>  If a company doesn’t offer a BIA, the hypothetical cap will be limited by the companies ANIER.</a:t>
            </a:r>
          </a:p>
        </p:txBody>
      </p:sp>
    </p:spTree>
    <p:extLst>
      <p:ext uri="{BB962C8B-B14F-4D97-AF65-F5344CB8AC3E}">
        <p14:creationId xmlns:p14="http://schemas.microsoft.com/office/powerpoint/2010/main" val="1607876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EB475-801B-3448-8734-E635A098D560}"/>
              </a:ext>
            </a:extLst>
          </p:cNvPr>
          <p:cNvSpPr>
            <a:spLocks noGrp="1"/>
          </p:cNvSpPr>
          <p:nvPr>
            <p:ph type="title"/>
          </p:nvPr>
        </p:nvSpPr>
        <p:spPr/>
        <p:txBody>
          <a:bodyPr/>
          <a:lstStyle/>
          <a:p>
            <a:r>
              <a:rPr lang="en-US" dirty="0">
                <a:latin typeface="Arial"/>
                <a:cs typeface="Arial"/>
              </a:rPr>
              <a:t>What does this mean?</a:t>
            </a:r>
            <a:endParaRPr lang="en-US" dirty="0"/>
          </a:p>
        </p:txBody>
      </p:sp>
      <p:graphicFrame>
        <p:nvGraphicFramePr>
          <p:cNvPr id="3" name="Diagram 2">
            <a:extLst>
              <a:ext uri="{FF2B5EF4-FFF2-40B4-BE49-F238E27FC236}">
                <a16:creationId xmlns:a16="http://schemas.microsoft.com/office/drawing/2014/main" id="{BBFEF945-F07A-4C1D-A61D-2C243A9C2FB8}"/>
              </a:ext>
            </a:extLst>
          </p:cNvPr>
          <p:cNvGraphicFramePr/>
          <p:nvPr>
            <p:extLst>
              <p:ext uri="{D42A27DB-BD31-4B8C-83A1-F6EECF244321}">
                <p14:modId xmlns:p14="http://schemas.microsoft.com/office/powerpoint/2010/main" val="3823797916"/>
              </p:ext>
            </p:extLst>
          </p:nvPr>
        </p:nvGraphicFramePr>
        <p:xfrm>
          <a:off x="1074420" y="1316787"/>
          <a:ext cx="10378440" cy="45834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76486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792480" y="1354455"/>
            <a:ext cx="10058400" cy="3263265"/>
          </a:xfrm>
        </p:spPr>
        <p:txBody>
          <a:bodyPr/>
          <a:lstStyle/>
          <a:p>
            <a:pPr>
              <a:spcBef>
                <a:spcPts val="0"/>
              </a:spcBef>
            </a:pPr>
            <a:r>
              <a:rPr lang="en-US" sz="1600" dirty="0"/>
              <a:t>Our IUL products will adhere to the new regulations.</a:t>
            </a:r>
          </a:p>
          <a:p>
            <a:pPr>
              <a:spcBef>
                <a:spcPts val="0"/>
              </a:spcBef>
            </a:pPr>
            <a:r>
              <a:rPr lang="en-US" sz="1600" dirty="0"/>
              <a:t>AG 49-A will impact illustrated income two ways already discussed:</a:t>
            </a:r>
          </a:p>
          <a:p>
            <a:pPr lvl="1">
              <a:spcBef>
                <a:spcPts val="0"/>
              </a:spcBef>
            </a:pPr>
            <a:r>
              <a:rPr lang="en-US" sz="1400" dirty="0"/>
              <a:t>50 basis point max leverage on participating loans</a:t>
            </a:r>
          </a:p>
          <a:p>
            <a:pPr lvl="1">
              <a:spcBef>
                <a:spcPts val="0"/>
              </a:spcBef>
            </a:pPr>
            <a:r>
              <a:rPr lang="en-US" sz="1400" dirty="0"/>
              <a:t>Single BIA used to determine max illustrated rate – note that our High Cap S&amp;P500 account is a BIA</a:t>
            </a:r>
          </a:p>
          <a:p>
            <a:pPr>
              <a:spcBef>
                <a:spcPts val="0"/>
              </a:spcBef>
            </a:pPr>
            <a:r>
              <a:rPr lang="en-US" sz="1600" dirty="0"/>
              <a:t>Outside of AG 49-A, low interest rates and high volatility put negative pressure on illustrated income</a:t>
            </a:r>
          </a:p>
          <a:p>
            <a:pPr>
              <a:spcBef>
                <a:spcPts val="0"/>
              </a:spcBef>
            </a:pPr>
            <a:r>
              <a:rPr lang="en-US" sz="1600" dirty="0"/>
              <a:t>Impact will be relatively minor since our products have never had charge supported bonus multipliers, buy-up accounts, or any other charge supported index-linked features.</a:t>
            </a:r>
          </a:p>
          <a:p>
            <a:pPr>
              <a:spcBef>
                <a:spcPts val="0"/>
              </a:spcBef>
            </a:pPr>
            <a:r>
              <a:rPr lang="en-US" sz="1600" dirty="0"/>
              <a:t>Accumulation IUL product will be most competitive using 6% illustrated rate.</a:t>
            </a:r>
          </a:p>
          <a:p>
            <a:pPr>
              <a:spcBef>
                <a:spcPts val="0"/>
              </a:spcBef>
            </a:pPr>
            <a:r>
              <a:rPr lang="en-US" sz="1600" dirty="0"/>
              <a:t>Protection IUL product will be most competitive using 5% illustrated rate.</a:t>
            </a:r>
          </a:p>
          <a:p>
            <a:pPr>
              <a:spcBef>
                <a:spcPts val="0"/>
              </a:spcBef>
              <a:spcAft>
                <a:spcPts val="600"/>
              </a:spcAft>
            </a:pPr>
            <a:endParaRPr lang="en-US" sz="1600" dirty="0"/>
          </a:p>
          <a:p>
            <a:pPr>
              <a:spcBef>
                <a:spcPts val="0"/>
              </a:spcBef>
              <a:spcAft>
                <a:spcPts val="600"/>
              </a:spcAft>
            </a:pPr>
            <a:endParaRPr lang="en-US" sz="1600" dirty="0"/>
          </a:p>
          <a:p>
            <a:endParaRPr lang="en-US" sz="1600" dirty="0"/>
          </a:p>
        </p:txBody>
      </p:sp>
      <p:sp>
        <p:nvSpPr>
          <p:cNvPr id="2" name="Title 1">
            <a:extLst>
              <a:ext uri="{FF2B5EF4-FFF2-40B4-BE49-F238E27FC236}">
                <a16:creationId xmlns:a16="http://schemas.microsoft.com/office/drawing/2014/main" id="{C76EB475-801B-3448-8734-E635A098D560}"/>
              </a:ext>
            </a:extLst>
          </p:cNvPr>
          <p:cNvSpPr>
            <a:spLocks noGrp="1"/>
          </p:cNvSpPr>
          <p:nvPr>
            <p:ph type="title"/>
          </p:nvPr>
        </p:nvSpPr>
        <p:spPr/>
        <p:txBody>
          <a:bodyPr/>
          <a:lstStyle/>
          <a:p>
            <a:r>
              <a:rPr lang="en-US" dirty="0">
                <a:latin typeface="Arial"/>
                <a:cs typeface="Arial"/>
              </a:rPr>
              <a:t>Impact to AIG IUL products</a:t>
            </a:r>
            <a:endParaRPr lang="en-US" dirty="0"/>
          </a:p>
        </p:txBody>
      </p:sp>
      <p:sp>
        <p:nvSpPr>
          <p:cNvPr id="5" name="Rectangle 4"/>
          <p:cNvSpPr/>
          <p:nvPr/>
        </p:nvSpPr>
        <p:spPr>
          <a:xfrm>
            <a:off x="1535261" y="4906888"/>
            <a:ext cx="8939563" cy="677108"/>
          </a:xfrm>
          <a:prstGeom prst="rect">
            <a:avLst/>
          </a:prstGeom>
          <a:ln w="19050">
            <a:solidFill>
              <a:schemeClr val="tx2"/>
            </a:solidFill>
          </a:ln>
        </p:spPr>
        <p:txBody>
          <a:bodyPr wrap="none">
            <a:spAutoFit/>
          </a:bodyPr>
          <a:lstStyle/>
          <a:p>
            <a:pPr algn="ctr"/>
            <a:r>
              <a:rPr lang="en-US" dirty="0">
                <a:solidFill>
                  <a:srgbClr val="002060"/>
                </a:solidFill>
              </a:rPr>
              <a:t>Our transparent, low-cost product designs are aimed at providing consumer value and </a:t>
            </a:r>
          </a:p>
          <a:p>
            <a:pPr algn="ctr"/>
            <a:r>
              <a:rPr lang="en-US" dirty="0">
                <a:solidFill>
                  <a:srgbClr val="002060"/>
                </a:solidFill>
              </a:rPr>
              <a:t>straight-forward index returns regardless of market conditions.</a:t>
            </a:r>
          </a:p>
        </p:txBody>
      </p:sp>
    </p:spTree>
    <p:extLst>
      <p:ext uri="{BB962C8B-B14F-4D97-AF65-F5344CB8AC3E}">
        <p14:creationId xmlns:p14="http://schemas.microsoft.com/office/powerpoint/2010/main" val="1574810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BE2157-1839-4641-A5C6-516D9C6CFFF4}"/>
              </a:ext>
            </a:extLst>
          </p:cNvPr>
          <p:cNvSpPr txBox="1"/>
          <p:nvPr/>
        </p:nvSpPr>
        <p:spPr>
          <a:xfrm>
            <a:off x="358348" y="2243138"/>
            <a:ext cx="11479427" cy="1528763"/>
          </a:xfrm>
          <a:prstGeom prst="rect">
            <a:avLst/>
          </a:prstGeom>
          <a:noFill/>
        </p:spPr>
        <p:txBody>
          <a:bodyPr wrap="square" lIns="0" tIns="0" rIns="0" bIns="0" rtlCol="0">
            <a:noAutofit/>
          </a:bodyPr>
          <a:lstStyle/>
          <a:p>
            <a:pPr defTabSz="914354"/>
            <a:r>
              <a:rPr lang="en-US" sz="1200" dirty="0">
                <a:solidFill>
                  <a:srgbClr val="FFFFFF"/>
                </a:solidFill>
                <a:latin typeface="Arial" panose="020B0604020202020204" pitchFamily="34" charset="0"/>
                <a:cs typeface="Arial" panose="020B0604020202020204" pitchFamily="34" charset="0"/>
              </a:rPr>
              <a:t>Carriers mentioned in the presentation are peer group competitors of American General Life. Every attempt has been made to verify the accuracy of competitor information included in this presentation. Product information and rates are subject to change at any time.</a:t>
            </a:r>
          </a:p>
          <a:p>
            <a:pPr defTabSz="914354"/>
            <a:endParaRPr lang="en-US" sz="1200" dirty="0">
              <a:solidFill>
                <a:srgbClr val="FFFFFF"/>
              </a:solidFill>
              <a:latin typeface="Arial" panose="020B0604020202020204" pitchFamily="34" charset="0"/>
              <a:cs typeface="Arial" panose="020B0604020202020204" pitchFamily="34" charset="0"/>
            </a:endParaRPr>
          </a:p>
          <a:p>
            <a:pPr defTabSz="914354"/>
            <a:r>
              <a:rPr lang="en-US" sz="1200" spc="-11" dirty="0">
                <a:solidFill>
                  <a:srgbClr val="FFFFFF"/>
                </a:solidFill>
                <a:latin typeface="Arial" panose="020B0604020202020204" pitchFamily="34" charset="0"/>
                <a:cs typeface="Arial" panose="020B0604020202020204" pitchFamily="34" charset="0"/>
              </a:rPr>
              <a:t>Policies issued by American General Life Insurance Company (AGL), Houston, TX except in New York, where issued by The United States Life Insurance Company in the City of New York (US Life). AGL Policy Form Numbers: ICC16-16760, 16760, 15442, ICC15-15442; AGL Rider Form Numbers: 15600, ICC15-15600, 13600-5, ICC18-18012, 18012, ICC16-16420, 16420, 15972, ICC13-13601, 13601, 07620, ICC14-14002, 14002, ICC15-15992, 15992, 15997, ICC18-18004, 18004, ICC15-15990, 15990. USL Policy Form Number: 15646N; USL Rider Form Numbers: 17600N, 13601N, 14012N, 16420N, 14002N, 07620N, 15996N, 15274N, 15272N. Issuing companies AGL and US Life are responsible for financial obligations of insurance products and are members of American International Group, Inc. (AIG). Guarantees are backed by the claims-paying ability of the issuing insurance company. Products may not be available in all states and product features may vary by state. Please refer to your policy.</a:t>
            </a:r>
          </a:p>
          <a:p>
            <a:pPr defTabSz="914354"/>
            <a:endParaRPr lang="en-US" sz="1200" spc="-11" dirty="0">
              <a:solidFill>
                <a:srgbClr val="FFFFFF"/>
              </a:solidFill>
              <a:latin typeface="Arial" panose="020B0604020202020204" pitchFamily="34" charset="0"/>
              <a:cs typeface="Arial" panose="020B0604020202020204" pitchFamily="34" charset="0"/>
            </a:endParaRPr>
          </a:p>
          <a:p>
            <a:pPr defTabSz="914354"/>
            <a:r>
              <a:rPr lang="en-US" sz="1200" dirty="0">
                <a:solidFill>
                  <a:srgbClr val="FFFFFF"/>
                </a:solidFill>
                <a:latin typeface="Arial" panose="020B0604020202020204" pitchFamily="34" charset="0"/>
                <a:ea typeface="Times New Roman"/>
                <a:cs typeface="Arial" panose="020B0604020202020204" pitchFamily="34" charset="0"/>
              </a:rPr>
              <a:t>AGLC200665  ©2020 AIG. All rights reserved. </a:t>
            </a:r>
            <a:r>
              <a:rPr lang="en-US" sz="1200" dirty="0">
                <a:solidFill>
                  <a:srgbClr val="FFFFFF"/>
                </a:solidFill>
                <a:latin typeface="Arial" panose="020B0604020202020204" pitchFamily="34" charset="0"/>
                <a:cs typeface="Arial" panose="020B0604020202020204" pitchFamily="34" charset="0"/>
              </a:rPr>
              <a:t>FOR FINANCIAL PROFESSIONAL USE ONLY-NOT FOR PUBLIC DISTRIBUTION</a:t>
            </a:r>
            <a:r>
              <a:rPr lang="en-US" sz="1200" spc="-11" dirty="0">
                <a:solidFill>
                  <a:srgbClr val="FFFFFF"/>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488435187"/>
      </p:ext>
    </p:extLst>
  </p:cSld>
  <p:clrMapOvr>
    <a:masterClrMapping/>
  </p:clrMapOvr>
</p:sld>
</file>

<file path=ppt/theme/theme1.xml><?xml version="1.0" encoding="utf-8"?>
<a:theme xmlns:a="http://schemas.openxmlformats.org/drawingml/2006/main" name="NTM1-2018">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9626</TotalTime>
  <Words>1230</Words>
  <Application>Microsoft Office PowerPoint</Application>
  <PresentationFormat>Widescreen</PresentationFormat>
  <Paragraphs>88</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NTM1-2018</vt:lpstr>
      <vt:lpstr>Actuarial Guideline 49-A (AG 49-A) Updates to Index Universal Life (IUL) Insurance Illustrations</vt:lpstr>
      <vt:lpstr>What is happening?</vt:lpstr>
      <vt:lpstr>How does AG 49-A work on Multipliers?</vt:lpstr>
      <vt:lpstr>Benchmark Index Account (BIA)</vt:lpstr>
      <vt:lpstr>What does this mean?</vt:lpstr>
      <vt:lpstr>Impact to AIG IUL products</vt:lpstr>
      <vt:lpstr>PowerPoint Presentation</vt:lpstr>
    </vt:vector>
  </TitlesOfParts>
  <Company>AIG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 49-A Training</dc:title>
  <dc:creator>Connie Mcghee</dc:creator>
  <cp:lastModifiedBy>Cathy Martin</cp:lastModifiedBy>
  <cp:revision>270</cp:revision>
  <cp:lastPrinted>2020-06-18T17:59:53Z</cp:lastPrinted>
  <dcterms:created xsi:type="dcterms:W3CDTF">2017-06-20T20:26:05Z</dcterms:created>
  <dcterms:modified xsi:type="dcterms:W3CDTF">2020-11-09T20:24:02Z</dcterms:modified>
</cp:coreProperties>
</file>